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2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08" r:id="rId1"/>
  </p:sldMasterIdLst>
  <p:notesMasterIdLst>
    <p:notesMasterId r:id="rId13"/>
  </p:notesMasterIdLst>
  <p:sldIdLst>
    <p:sldId id="256" r:id="rId2"/>
    <p:sldId id="257" r:id="rId3"/>
    <p:sldId id="279" r:id="rId4"/>
    <p:sldId id="277" r:id="rId5"/>
    <p:sldId id="268" r:id="rId6"/>
    <p:sldId id="269" r:id="rId7"/>
    <p:sldId id="270" r:id="rId8"/>
    <p:sldId id="272" r:id="rId9"/>
    <p:sldId id="273" r:id="rId10"/>
    <p:sldId id="274" r:id="rId11"/>
    <p:sldId id="278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EE6F00"/>
    <a:srgbClr val="ED7D31"/>
    <a:srgbClr val="C55C4B"/>
    <a:srgbClr val="7575B1"/>
    <a:srgbClr val="A37451"/>
    <a:srgbClr val="FF4F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C8DB391F-91F9-3D48-AA22-6FBCABB0F828}" v="514" dt="2025-10-07T21:20:28.306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77"/>
    <p:restoredTop sz="94629"/>
  </p:normalViewPr>
  <p:slideViewPr>
    <p:cSldViewPr snapToGrid="0">
      <p:cViewPr varScale="1">
        <p:scale>
          <a:sx n="129" d="100"/>
          <a:sy n="129" d="100"/>
        </p:scale>
        <p:origin x="408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clId="Web-{24709BED-4F17-754D-BFE3-75CC8FE18D08}"/>
    <pc:docChg chg="modSld">
      <pc:chgData name="" userId="" providerId="" clId="Web-{24709BED-4F17-754D-BFE3-75CC8FE18D08}" dt="2025-10-04T23:44:13.425" v="0"/>
      <pc:docMkLst>
        <pc:docMk/>
      </pc:docMkLst>
      <pc:sldChg chg="delSp">
        <pc:chgData name="" userId="" providerId="" clId="Web-{24709BED-4F17-754D-BFE3-75CC8FE18D08}" dt="2025-10-04T23:44:13.425" v="0"/>
        <pc:sldMkLst>
          <pc:docMk/>
          <pc:sldMk cId="109857222" sldId="256"/>
        </pc:sldMkLst>
      </pc:sldChg>
    </pc:docChg>
  </pc:docChgLst>
  <pc:docChgLst>
    <pc:chgData name="Luis guilherme De barros andrade faria" userId="S::luis.faria@student.torrens.edu.au::31e40991-e7d9-41d2-8af0-eeeeb0b0a000" providerId="AD" clId="Web-{D10AA661-96EA-21BA-CF3B-32D32BE1EB54}"/>
    <pc:docChg chg="modSld">
      <pc:chgData name="Luis guilherme De barros andrade faria" userId="S::luis.faria@student.torrens.edu.au::31e40991-e7d9-41d2-8af0-eeeeb0b0a000" providerId="AD" clId="Web-{D10AA661-96EA-21BA-CF3B-32D32BE1EB54}" dt="2025-10-01T04:43:14.299" v="42" actId="1076"/>
      <pc:docMkLst>
        <pc:docMk/>
      </pc:docMkLst>
      <pc:sldChg chg="modSp">
        <pc:chgData name="Luis guilherme De barros andrade faria" userId="S::luis.faria@student.torrens.edu.au::31e40991-e7d9-41d2-8af0-eeeeb0b0a000" providerId="AD" clId="Web-{D10AA661-96EA-21BA-CF3B-32D32BE1EB54}" dt="2025-10-01T04:43:14.299" v="42" actId="1076"/>
        <pc:sldMkLst>
          <pc:docMk/>
          <pc:sldMk cId="109857222" sldId="256"/>
        </pc:sldMkLst>
        <pc:spChg chg="mod">
          <ac:chgData name="Luis guilherme De barros andrade faria" userId="S::luis.faria@student.torrens.edu.au::31e40991-e7d9-41d2-8af0-eeeeb0b0a000" providerId="AD" clId="Web-{D10AA661-96EA-21BA-CF3B-32D32BE1EB54}" dt="2025-10-01T04:43:14.299" v="42" actId="1076"/>
          <ac:spMkLst>
            <pc:docMk/>
            <pc:sldMk cId="109857222" sldId="256"/>
            <ac:spMk id="4" creationId="{FDFA7686-4BF2-61C2-E282-B6A0E668AC77}"/>
          </ac:spMkLst>
        </pc:spChg>
      </pc:sldChg>
    </pc:docChg>
  </pc:docChgLst>
  <pc:docChgLst>
    <pc:chgData name="Luis guilherme De barros andrade faria" userId="S::luis.faria@student.torrens.edu.au::31e40991-e7d9-41d2-8af0-eeeeb0b0a000" providerId="AD" clId="Web-{331EADFB-D995-A09A-E87E-A35FF70BE038}"/>
    <pc:docChg chg="addSld delSld modSld">
      <pc:chgData name="Luis guilherme De barros andrade faria" userId="S::luis.faria@student.torrens.edu.au::31e40991-e7d9-41d2-8af0-eeeeb0b0a000" providerId="AD" clId="Web-{331EADFB-D995-A09A-E87E-A35FF70BE038}" dt="2025-10-02T05:10:17.298" v="931"/>
      <pc:docMkLst>
        <pc:docMk/>
      </pc:docMkLst>
      <pc:sldChg chg="addSp delSp modSp mod setBg">
        <pc:chgData name="Luis guilherme De barros andrade faria" userId="S::luis.faria@student.torrens.edu.au::31e40991-e7d9-41d2-8af0-eeeeb0b0a000" providerId="AD" clId="Web-{331EADFB-D995-A09A-E87E-A35FF70BE038}" dt="2025-10-02T01:22:39.682" v="196"/>
        <pc:sldMkLst>
          <pc:docMk/>
          <pc:sldMk cId="289368279" sldId="257"/>
        </pc:sldMkLst>
        <pc:spChg chg="mod">
          <ac:chgData name="Luis guilherme De barros andrade faria" userId="S::luis.faria@student.torrens.edu.au::31e40991-e7d9-41d2-8af0-eeeeb0b0a000" providerId="AD" clId="Web-{331EADFB-D995-A09A-E87E-A35FF70BE038}" dt="2025-10-02T01:21:32.916" v="182" actId="1076"/>
          <ac:spMkLst>
            <pc:docMk/>
            <pc:sldMk cId="289368279" sldId="257"/>
            <ac:spMk id="3" creationId="{A4AFB0F5-03C3-BE28-1ADB-7363705150CD}"/>
          </ac:spMkLst>
        </pc:spChg>
        <pc:spChg chg="mod">
          <ac:chgData name="Luis guilherme De barros andrade faria" userId="S::luis.faria@student.torrens.edu.au::31e40991-e7d9-41d2-8af0-eeeeb0b0a000" providerId="AD" clId="Web-{331EADFB-D995-A09A-E87E-A35FF70BE038}" dt="2025-10-02T01:20:55.432" v="179" actId="20577"/>
          <ac:spMkLst>
            <pc:docMk/>
            <pc:sldMk cId="289368279" sldId="257"/>
            <ac:spMk id="4" creationId="{EA2968D5-0A55-CE87-5B4F-C4E69B1ABF93}"/>
          </ac:spMkLst>
        </pc:spChg>
        <pc:spChg chg="mod">
          <ac:chgData name="Luis guilherme De barros andrade faria" userId="S::luis.faria@student.torrens.edu.au::31e40991-e7d9-41d2-8af0-eeeeb0b0a000" providerId="AD" clId="Web-{331EADFB-D995-A09A-E87E-A35FF70BE038}" dt="2025-10-02T01:21:40.651" v="185" actId="1076"/>
          <ac:spMkLst>
            <pc:docMk/>
            <pc:sldMk cId="289368279" sldId="257"/>
            <ac:spMk id="16" creationId="{4523CF49-528D-5216-34BD-D8544E910D05}"/>
          </ac:spMkLst>
        </pc:spChg>
        <pc:spChg chg="add mod ord">
          <ac:chgData name="Luis guilherme De barros andrade faria" userId="S::luis.faria@student.torrens.edu.au::31e40991-e7d9-41d2-8af0-eeeeb0b0a000" providerId="AD" clId="Web-{331EADFB-D995-A09A-E87E-A35FF70BE038}" dt="2025-10-02T01:21:44.182" v="186" actId="14100"/>
          <ac:spMkLst>
            <pc:docMk/>
            <pc:sldMk cId="289368279" sldId="257"/>
            <ac:spMk id="27" creationId="{07DB8142-9479-162F-CAA3-986D4D3DEA89}"/>
          </ac:spMkLst>
        </pc:spChg>
        <pc:spChg chg="add mod">
          <ac:chgData name="Luis guilherme De barros andrade faria" userId="S::luis.faria@student.torrens.edu.au::31e40991-e7d9-41d2-8af0-eeeeb0b0a000" providerId="AD" clId="Web-{331EADFB-D995-A09A-E87E-A35FF70BE038}" dt="2025-10-02T01:22:36.479" v="195" actId="20577"/>
          <ac:spMkLst>
            <pc:docMk/>
            <pc:sldMk cId="289368279" sldId="257"/>
            <ac:spMk id="31" creationId="{0B4A14D4-0891-2C27-512C-EFEB65D25113}"/>
          </ac:spMkLst>
        </pc:spChg>
        <pc:picChg chg="add mod ord modCrop">
          <ac:chgData name="Luis guilherme De barros andrade faria" userId="S::luis.faria@student.torrens.edu.au::31e40991-e7d9-41d2-8af0-eeeeb0b0a000" providerId="AD" clId="Web-{331EADFB-D995-A09A-E87E-A35FF70BE038}" dt="2025-10-02T00:59:52.707" v="149"/>
          <ac:picMkLst>
            <pc:docMk/>
            <pc:sldMk cId="289368279" sldId="257"/>
            <ac:picMk id="25" creationId="{A7A9785C-E002-2624-6DE9-E9DB1936A6E3}"/>
          </ac:picMkLst>
        </pc:picChg>
      </pc:sldChg>
      <pc:sldChg chg="addSp delSp modSp">
        <pc:chgData name="Luis guilherme De barros andrade faria" userId="S::luis.faria@student.torrens.edu.au::31e40991-e7d9-41d2-8af0-eeeeb0b0a000" providerId="AD" clId="Web-{331EADFB-D995-A09A-E87E-A35FF70BE038}" dt="2025-10-02T04:59:45.870" v="701"/>
        <pc:sldMkLst>
          <pc:docMk/>
          <pc:sldMk cId="3802225996" sldId="268"/>
        </pc:sldMkLst>
        <pc:spChg chg="mod">
          <ac:chgData name="Luis guilherme De barros andrade faria" userId="S::luis.faria@student.torrens.edu.au::31e40991-e7d9-41d2-8af0-eeeeb0b0a000" providerId="AD" clId="Web-{331EADFB-D995-A09A-E87E-A35FF70BE038}" dt="2025-10-02T01:30:10.107" v="247" actId="1076"/>
          <ac:spMkLst>
            <pc:docMk/>
            <pc:sldMk cId="3802225996" sldId="268"/>
            <ac:spMk id="4" creationId="{4DE8A7FA-DA29-5277-91B0-16AC1107FC94}"/>
          </ac:spMkLst>
        </pc:spChg>
        <pc:spChg chg="add del mod ord">
          <ac:chgData name="Luis guilherme De barros andrade faria" userId="S::luis.faria@student.torrens.edu.au::31e40991-e7d9-41d2-8af0-eeeeb0b0a000" providerId="AD" clId="Web-{331EADFB-D995-A09A-E87E-A35FF70BE038}" dt="2025-10-02T04:59:45.870" v="701"/>
          <ac:spMkLst>
            <pc:docMk/>
            <pc:sldMk cId="3802225996" sldId="268"/>
            <ac:spMk id="6" creationId="{C25D0B38-84CA-18A1-1CA2-47AD745C0307}"/>
          </ac:spMkLst>
        </pc:spChg>
        <pc:spChg chg="add mod">
          <ac:chgData name="Luis guilherme De barros andrade faria" userId="S::luis.faria@student.torrens.edu.au::31e40991-e7d9-41d2-8af0-eeeeb0b0a000" providerId="AD" clId="Web-{331EADFB-D995-A09A-E87E-A35FF70BE038}" dt="2025-10-02T01:29:27.606" v="233" actId="20577"/>
          <ac:spMkLst>
            <pc:docMk/>
            <pc:sldMk cId="3802225996" sldId="268"/>
            <ac:spMk id="13" creationId="{F3B83453-E255-1B54-220C-F76693770480}"/>
          </ac:spMkLst>
        </pc:spChg>
        <pc:picChg chg="add mod ord modCrop">
          <ac:chgData name="Luis guilherme De barros andrade faria" userId="S::luis.faria@student.torrens.edu.au::31e40991-e7d9-41d2-8af0-eeeeb0b0a000" providerId="AD" clId="Web-{331EADFB-D995-A09A-E87E-A35FF70BE038}" dt="2025-10-02T01:28:50.590" v="213"/>
          <ac:picMkLst>
            <pc:docMk/>
            <pc:sldMk cId="3802225996" sldId="268"/>
            <ac:picMk id="3" creationId="{827E9A38-4665-DF0E-D8C1-1C08D4FD980F}"/>
          </ac:picMkLst>
        </pc:picChg>
      </pc:sldChg>
      <pc:sldChg chg="addSp delSp modSp">
        <pc:chgData name="Luis guilherme De barros andrade faria" userId="S::luis.faria@student.torrens.edu.au::31e40991-e7d9-41d2-8af0-eeeeb0b0a000" providerId="AD" clId="Web-{331EADFB-D995-A09A-E87E-A35FF70BE038}" dt="2025-10-02T04:59:34.183" v="700"/>
        <pc:sldMkLst>
          <pc:docMk/>
          <pc:sldMk cId="2764262270" sldId="269"/>
        </pc:sldMkLst>
        <pc:spChg chg="mod ord">
          <ac:chgData name="Luis guilherme De barros andrade faria" userId="S::luis.faria@student.torrens.edu.au::31e40991-e7d9-41d2-8af0-eeeeb0b0a000" providerId="AD" clId="Web-{331EADFB-D995-A09A-E87E-A35FF70BE038}" dt="2025-10-02T01:46:54.815" v="507" actId="1076"/>
          <ac:spMkLst>
            <pc:docMk/>
            <pc:sldMk cId="2764262270" sldId="269"/>
            <ac:spMk id="5" creationId="{7255C865-94DD-76F1-9188-3D60E2032D5D}"/>
          </ac:spMkLst>
        </pc:spChg>
        <pc:spChg chg="add mod ord">
          <ac:chgData name="Luis guilherme De barros andrade faria" userId="S::luis.faria@student.torrens.edu.au::31e40991-e7d9-41d2-8af0-eeeeb0b0a000" providerId="AD" clId="Web-{331EADFB-D995-A09A-E87E-A35FF70BE038}" dt="2025-10-02T01:46:57.846" v="508" actId="20577"/>
          <ac:spMkLst>
            <pc:docMk/>
            <pc:sldMk cId="2764262270" sldId="269"/>
            <ac:spMk id="20" creationId="{6814A2FA-7CAE-E955-3719-1020DF45C900}"/>
          </ac:spMkLst>
        </pc:spChg>
        <pc:spChg chg="add mod ord">
          <ac:chgData name="Luis guilherme De barros andrade faria" userId="S::luis.faria@student.torrens.edu.au::31e40991-e7d9-41d2-8af0-eeeeb0b0a000" providerId="AD" clId="Web-{331EADFB-D995-A09A-E87E-A35FF70BE038}" dt="2025-10-02T04:59:34.183" v="700"/>
          <ac:spMkLst>
            <pc:docMk/>
            <pc:sldMk cId="2764262270" sldId="269"/>
            <ac:spMk id="24" creationId="{B9B0D565-701B-D061-BC12-30E805F0A5C3}"/>
          </ac:spMkLst>
        </pc:spChg>
        <pc:picChg chg="add mod ord">
          <ac:chgData name="Luis guilherme De barros andrade faria" userId="S::luis.faria@student.torrens.edu.au::31e40991-e7d9-41d2-8af0-eeeeb0b0a000" providerId="AD" clId="Web-{331EADFB-D995-A09A-E87E-A35FF70BE038}" dt="2025-10-02T01:44:30.548" v="498" actId="1076"/>
          <ac:picMkLst>
            <pc:docMk/>
            <pc:sldMk cId="2764262270" sldId="269"/>
            <ac:picMk id="4" creationId="{CD8CDEF6-5709-8A25-8AEA-53A1A157853D}"/>
          </ac:picMkLst>
        </pc:picChg>
        <pc:picChg chg="add mod ord">
          <ac:chgData name="Luis guilherme De barros andrade faria" userId="S::luis.faria@student.torrens.edu.au::31e40991-e7d9-41d2-8af0-eeeeb0b0a000" providerId="AD" clId="Web-{331EADFB-D995-A09A-E87E-A35FF70BE038}" dt="2025-10-02T01:44:33.376" v="499" actId="1076"/>
          <ac:picMkLst>
            <pc:docMk/>
            <pc:sldMk cId="2764262270" sldId="269"/>
            <ac:picMk id="7" creationId="{69A02D66-97A2-8070-7995-4FD6A19E2D69}"/>
          </ac:picMkLst>
        </pc:picChg>
        <pc:picChg chg="ord">
          <ac:chgData name="Luis guilherme De barros andrade faria" userId="S::luis.faria@student.torrens.edu.au::31e40991-e7d9-41d2-8af0-eeeeb0b0a000" providerId="AD" clId="Web-{331EADFB-D995-A09A-E87E-A35FF70BE038}" dt="2025-10-02T01:43:30.157" v="465"/>
          <ac:picMkLst>
            <pc:docMk/>
            <pc:sldMk cId="2764262270" sldId="269"/>
            <ac:picMk id="8" creationId="{39599B14-98E8-2CA4-E257-9CB51719CFF8}"/>
          </ac:picMkLst>
        </pc:picChg>
        <pc:picChg chg="add mod ord">
          <ac:chgData name="Luis guilherme De barros andrade faria" userId="S::luis.faria@student.torrens.edu.au::31e40991-e7d9-41d2-8af0-eeeeb0b0a000" providerId="AD" clId="Web-{331EADFB-D995-A09A-E87E-A35FF70BE038}" dt="2025-10-02T01:43:53.110" v="487"/>
          <ac:picMkLst>
            <pc:docMk/>
            <pc:sldMk cId="2764262270" sldId="269"/>
            <ac:picMk id="10" creationId="{20CA4A70-13E1-0059-6C29-495A58B6D102}"/>
          </ac:picMkLst>
        </pc:picChg>
        <pc:picChg chg="add mod ord">
          <ac:chgData name="Luis guilherme De barros andrade faria" userId="S::luis.faria@student.torrens.edu.au::31e40991-e7d9-41d2-8af0-eeeeb0b0a000" providerId="AD" clId="Web-{331EADFB-D995-A09A-E87E-A35FF70BE038}" dt="2025-10-02T01:43:48.672" v="482"/>
          <ac:picMkLst>
            <pc:docMk/>
            <pc:sldMk cId="2764262270" sldId="269"/>
            <ac:picMk id="11" creationId="{5B88F3A8-91CE-ED89-99A0-E9B3445BFCAC}"/>
          </ac:picMkLst>
        </pc:picChg>
        <pc:picChg chg="add mod ord">
          <ac:chgData name="Luis guilherme De barros andrade faria" userId="S::luis.faria@student.torrens.edu.au::31e40991-e7d9-41d2-8af0-eeeeb0b0a000" providerId="AD" clId="Web-{331EADFB-D995-A09A-E87E-A35FF70BE038}" dt="2025-10-02T01:44:05.391" v="494"/>
          <ac:picMkLst>
            <pc:docMk/>
            <pc:sldMk cId="2764262270" sldId="269"/>
            <ac:picMk id="12" creationId="{BC21FD35-A9DC-689D-3314-66423E79EE0C}"/>
          </ac:picMkLst>
        </pc:picChg>
        <pc:picChg chg="add mod ord">
          <ac:chgData name="Luis guilherme De barros andrade faria" userId="S::luis.faria@student.torrens.edu.au::31e40991-e7d9-41d2-8af0-eeeeb0b0a000" providerId="AD" clId="Web-{331EADFB-D995-A09A-E87E-A35FF70BE038}" dt="2025-10-02T01:43:23.719" v="447"/>
          <ac:picMkLst>
            <pc:docMk/>
            <pc:sldMk cId="2764262270" sldId="269"/>
            <ac:picMk id="14" creationId="{136BAD28-1C8B-4B89-9B3F-ED106A00015E}"/>
          </ac:picMkLst>
        </pc:picChg>
        <pc:picChg chg="add mod ord modCrop">
          <ac:chgData name="Luis guilherme De barros andrade faria" userId="S::luis.faria@student.torrens.edu.au::31e40991-e7d9-41d2-8af0-eeeeb0b0a000" providerId="AD" clId="Web-{331EADFB-D995-A09A-E87E-A35FF70BE038}" dt="2025-10-02T01:41:48.313" v="412"/>
          <ac:picMkLst>
            <pc:docMk/>
            <pc:sldMk cId="2764262270" sldId="269"/>
            <ac:picMk id="25" creationId="{924FBE03-DBCE-6369-4AD0-5582555429E0}"/>
          </ac:picMkLst>
        </pc:picChg>
      </pc:sldChg>
      <pc:sldChg chg="addSp delSp modSp">
        <pc:chgData name="Luis guilherme De barros andrade faria" userId="S::luis.faria@student.torrens.edu.au::31e40991-e7d9-41d2-8af0-eeeeb0b0a000" providerId="AD" clId="Web-{331EADFB-D995-A09A-E87E-A35FF70BE038}" dt="2025-10-02T04:30:38.758" v="556" actId="1076"/>
        <pc:sldMkLst>
          <pc:docMk/>
          <pc:sldMk cId="1483447597" sldId="270"/>
        </pc:sldMkLst>
        <pc:spChg chg="mod">
          <ac:chgData name="Luis guilherme De barros andrade faria" userId="S::luis.faria@student.torrens.edu.au::31e40991-e7d9-41d2-8af0-eeeeb0b0a000" providerId="AD" clId="Web-{331EADFB-D995-A09A-E87E-A35FF70BE038}" dt="2025-10-02T04:30:38.758" v="556" actId="1076"/>
          <ac:spMkLst>
            <pc:docMk/>
            <pc:sldMk cId="1483447597" sldId="270"/>
            <ac:spMk id="5" creationId="{8C736617-F3F6-17C9-1E99-7BD273289766}"/>
          </ac:spMkLst>
        </pc:spChg>
        <pc:spChg chg="add mod ord">
          <ac:chgData name="Luis guilherme De barros andrade faria" userId="S::luis.faria@student.torrens.edu.au::31e40991-e7d9-41d2-8af0-eeeeb0b0a000" providerId="AD" clId="Web-{331EADFB-D995-A09A-E87E-A35FF70BE038}" dt="2025-10-02T04:30:29.195" v="551" actId="1076"/>
          <ac:spMkLst>
            <pc:docMk/>
            <pc:sldMk cId="1483447597" sldId="270"/>
            <ac:spMk id="7" creationId="{4D4B3258-007D-7AB0-9649-0B2E04CF9342}"/>
          </ac:spMkLst>
        </pc:spChg>
        <pc:spChg chg="add mod">
          <ac:chgData name="Luis guilherme De barros andrade faria" userId="S::luis.faria@student.torrens.edu.au::31e40991-e7d9-41d2-8af0-eeeeb0b0a000" providerId="AD" clId="Web-{331EADFB-D995-A09A-E87E-A35FF70BE038}" dt="2025-10-02T04:29:25.570" v="538" actId="20577"/>
          <ac:spMkLst>
            <pc:docMk/>
            <pc:sldMk cId="1483447597" sldId="270"/>
            <ac:spMk id="14" creationId="{3CBF6E62-273C-81A4-FA34-D68BB0B82359}"/>
          </ac:spMkLst>
        </pc:spChg>
        <pc:picChg chg="add mod ord modCrop">
          <ac:chgData name="Luis guilherme De barros andrade faria" userId="S::luis.faria@student.torrens.edu.au::31e40991-e7d9-41d2-8af0-eeeeb0b0a000" providerId="AD" clId="Web-{331EADFB-D995-A09A-E87E-A35FF70BE038}" dt="2025-10-02T04:28:57.132" v="523"/>
          <ac:picMkLst>
            <pc:docMk/>
            <pc:sldMk cId="1483447597" sldId="270"/>
            <ac:picMk id="4" creationId="{CD8FBA23-F559-E7F8-64EA-5D73A05ACC90}"/>
          </ac:picMkLst>
        </pc:picChg>
      </pc:sldChg>
      <pc:sldChg chg="addSp delSp modSp">
        <pc:chgData name="Luis guilherme De barros andrade faria" userId="S::luis.faria@student.torrens.edu.au::31e40991-e7d9-41d2-8af0-eeeeb0b0a000" providerId="AD" clId="Web-{331EADFB-D995-A09A-E87E-A35FF70BE038}" dt="2025-10-02T05:10:17.298" v="931"/>
        <pc:sldMkLst>
          <pc:docMk/>
          <pc:sldMk cId="1748718786" sldId="272"/>
        </pc:sldMkLst>
        <pc:spChg chg="add mod ord">
          <ac:chgData name="Luis guilherme De barros andrade faria" userId="S::luis.faria@student.torrens.edu.au::31e40991-e7d9-41d2-8af0-eeeeb0b0a000" providerId="AD" clId="Web-{331EADFB-D995-A09A-E87E-A35FF70BE038}" dt="2025-10-02T05:02:20.295" v="740" actId="1076"/>
          <ac:spMkLst>
            <pc:docMk/>
            <pc:sldMk cId="1748718786" sldId="272"/>
            <ac:spMk id="44" creationId="{19585903-8524-38E3-0BEE-9F3C8F81D9CC}"/>
          </ac:spMkLst>
        </pc:spChg>
        <pc:spChg chg="add mod ord">
          <ac:chgData name="Luis guilherme De barros andrade faria" userId="S::luis.faria@student.torrens.edu.au::31e40991-e7d9-41d2-8af0-eeeeb0b0a000" providerId="AD" clId="Web-{331EADFB-D995-A09A-E87E-A35FF70BE038}" dt="2025-10-02T05:09:23.906" v="873"/>
          <ac:spMkLst>
            <pc:docMk/>
            <pc:sldMk cId="1748718786" sldId="272"/>
            <ac:spMk id="251" creationId="{3E1F9A11-DC2A-880C-36C4-B5F5E07BF18A}"/>
          </ac:spMkLst>
        </pc:spChg>
        <pc:spChg chg="add mod ord">
          <ac:chgData name="Luis guilherme De barros andrade faria" userId="S::luis.faria@student.torrens.edu.au::31e40991-e7d9-41d2-8af0-eeeeb0b0a000" providerId="AD" clId="Web-{331EADFB-D995-A09A-E87E-A35FF70BE038}" dt="2025-10-02T05:09:24.187" v="876"/>
          <ac:spMkLst>
            <pc:docMk/>
            <pc:sldMk cId="1748718786" sldId="272"/>
            <ac:spMk id="290" creationId="{C9596A41-C31C-74C9-6E06-EF67B8E87F43}"/>
          </ac:spMkLst>
        </pc:spChg>
        <pc:spChg chg="add mod ord">
          <ac:chgData name="Luis guilherme De barros andrade faria" userId="S::luis.faria@student.torrens.edu.au::31e40991-e7d9-41d2-8af0-eeeeb0b0a000" providerId="AD" clId="Web-{331EADFB-D995-A09A-E87E-A35FF70BE038}" dt="2025-10-02T05:09:24.469" v="879"/>
          <ac:spMkLst>
            <pc:docMk/>
            <pc:sldMk cId="1748718786" sldId="272"/>
            <ac:spMk id="291" creationId="{7E0A4750-1C00-508F-6A8C-63C8E23F9AB2}"/>
          </ac:spMkLst>
        </pc:spChg>
        <pc:spChg chg="add mod ord">
          <ac:chgData name="Luis guilherme De barros andrade faria" userId="S::luis.faria@student.torrens.edu.au::31e40991-e7d9-41d2-8af0-eeeeb0b0a000" providerId="AD" clId="Web-{331EADFB-D995-A09A-E87E-A35FF70BE038}" dt="2025-10-02T05:10:14.439" v="926"/>
          <ac:spMkLst>
            <pc:docMk/>
            <pc:sldMk cId="1748718786" sldId="272"/>
            <ac:spMk id="293" creationId="{3B3D48B0-1C58-02BA-C3C6-A087363F7652}"/>
          </ac:spMkLst>
        </pc:spChg>
        <pc:picChg chg="add mod ord topLvl modCrop">
          <ac:chgData name="Luis guilherme De barros andrade faria" userId="S::luis.faria@student.torrens.edu.au::31e40991-e7d9-41d2-8af0-eeeeb0b0a000" providerId="AD" clId="Web-{331EADFB-D995-A09A-E87E-A35FF70BE038}" dt="2025-10-02T04:52:45.424" v="595"/>
          <ac:picMkLst>
            <pc:docMk/>
            <pc:sldMk cId="1748718786" sldId="272"/>
            <ac:picMk id="19" creationId="{4DD99671-BC3C-C49E-6D63-30E839B0C79E}"/>
          </ac:picMkLst>
        </pc:picChg>
      </pc:sldChg>
      <pc:sldChg chg="addSp delSp modSp">
        <pc:chgData name="Luis guilherme De barros andrade faria" userId="S::luis.faria@student.torrens.edu.au::31e40991-e7d9-41d2-8af0-eeeeb0b0a000" providerId="AD" clId="Web-{331EADFB-D995-A09A-E87E-A35FF70BE038}" dt="2025-10-02T04:56:14.601" v="658" actId="20577"/>
        <pc:sldMkLst>
          <pc:docMk/>
          <pc:sldMk cId="2021193393" sldId="273"/>
        </pc:sldMkLst>
        <pc:spChg chg="mod">
          <ac:chgData name="Luis guilherme De barros andrade faria" userId="S::luis.faria@student.torrens.edu.au::31e40991-e7d9-41d2-8af0-eeeeb0b0a000" providerId="AD" clId="Web-{331EADFB-D995-A09A-E87E-A35FF70BE038}" dt="2025-10-02T04:56:14.601" v="658" actId="20577"/>
          <ac:spMkLst>
            <pc:docMk/>
            <pc:sldMk cId="2021193393" sldId="273"/>
            <ac:spMk id="5" creationId="{50F470E8-EB4D-D95F-43E7-0E1516D56C02}"/>
          </ac:spMkLst>
        </pc:spChg>
        <pc:spChg chg="add del ord">
          <ac:chgData name="Luis guilherme De barros andrade faria" userId="S::luis.faria@student.torrens.edu.au::31e40991-e7d9-41d2-8af0-eeeeb0b0a000" providerId="AD" clId="Web-{331EADFB-D995-A09A-E87E-A35FF70BE038}" dt="2025-10-02T04:54:46.943" v="641"/>
          <ac:spMkLst>
            <pc:docMk/>
            <pc:sldMk cId="2021193393" sldId="273"/>
            <ac:spMk id="7" creationId="{DAE1DA2D-5331-698C-857A-63095E2A5F00}"/>
          </ac:spMkLst>
        </pc:spChg>
        <pc:spChg chg="add mod">
          <ac:chgData name="Luis guilherme De barros andrade faria" userId="S::luis.faria@student.torrens.edu.au::31e40991-e7d9-41d2-8af0-eeeeb0b0a000" providerId="AD" clId="Web-{331EADFB-D995-A09A-E87E-A35FF70BE038}" dt="2025-10-02T04:54:55.881" v="645" actId="20577"/>
          <ac:spMkLst>
            <pc:docMk/>
            <pc:sldMk cId="2021193393" sldId="273"/>
            <ac:spMk id="13" creationId="{2BE835C1-40B7-DA21-10E1-51B87BEDC833}"/>
          </ac:spMkLst>
        </pc:spChg>
        <pc:picChg chg="add mod ord modCrop">
          <ac:chgData name="Luis guilherme De barros andrade faria" userId="S::luis.faria@student.torrens.edu.au::31e40991-e7d9-41d2-8af0-eeeeb0b0a000" providerId="AD" clId="Web-{331EADFB-D995-A09A-E87E-A35FF70BE038}" dt="2025-10-02T04:54:15.786" v="614"/>
          <ac:picMkLst>
            <pc:docMk/>
            <pc:sldMk cId="2021193393" sldId="273"/>
            <ac:picMk id="4" creationId="{B2108D3D-CB2D-FD4D-9011-2C8C728DB1E8}"/>
          </ac:picMkLst>
        </pc:picChg>
      </pc:sldChg>
      <pc:sldChg chg="addSp delSp modSp">
        <pc:chgData name="Luis guilherme De barros andrade faria" userId="S::luis.faria@student.torrens.edu.au::31e40991-e7d9-41d2-8af0-eeeeb0b0a000" providerId="AD" clId="Web-{331EADFB-D995-A09A-E87E-A35FF70BE038}" dt="2025-10-02T04:57:34.087" v="678"/>
        <pc:sldMkLst>
          <pc:docMk/>
          <pc:sldMk cId="3915788356" sldId="274"/>
        </pc:sldMkLst>
        <pc:spChg chg="mod">
          <ac:chgData name="Luis guilherme De barros andrade faria" userId="S::luis.faria@student.torrens.edu.au::31e40991-e7d9-41d2-8af0-eeeeb0b0a000" providerId="AD" clId="Web-{331EADFB-D995-A09A-E87E-A35FF70BE038}" dt="2025-10-02T04:57:04.352" v="668"/>
          <ac:spMkLst>
            <pc:docMk/>
            <pc:sldMk cId="3915788356" sldId="274"/>
            <ac:spMk id="5" creationId="{7B64FF2F-4574-6324-F11C-DA7636FC383A}"/>
          </ac:spMkLst>
        </pc:spChg>
        <pc:spChg chg="add del mod ord">
          <ac:chgData name="Luis guilherme De barros andrade faria" userId="S::luis.faria@student.torrens.edu.au::31e40991-e7d9-41d2-8af0-eeeeb0b0a000" providerId="AD" clId="Web-{331EADFB-D995-A09A-E87E-A35FF70BE038}" dt="2025-10-02T04:57:34.087" v="678"/>
          <ac:spMkLst>
            <pc:docMk/>
            <pc:sldMk cId="3915788356" sldId="274"/>
            <ac:spMk id="6" creationId="{1477E85B-367B-4541-AC06-AA47CBE3427E}"/>
          </ac:spMkLst>
        </pc:spChg>
        <pc:spChg chg="add mod">
          <ac:chgData name="Luis guilherme De barros andrade faria" userId="S::luis.faria@student.torrens.edu.au::31e40991-e7d9-41d2-8af0-eeeeb0b0a000" providerId="AD" clId="Web-{331EADFB-D995-A09A-E87E-A35FF70BE038}" dt="2025-10-02T04:57:14.977" v="674" actId="20577"/>
          <ac:spMkLst>
            <pc:docMk/>
            <pc:sldMk cId="3915788356" sldId="274"/>
            <ac:spMk id="11" creationId="{75DABC57-28CC-C832-A240-DCBB4F7B38BC}"/>
          </ac:spMkLst>
        </pc:spChg>
        <pc:picChg chg="add mod ord modCrop">
          <ac:chgData name="Luis guilherme De barros andrade faria" userId="S::luis.faria@student.torrens.edu.au::31e40991-e7d9-41d2-8af0-eeeeb0b0a000" providerId="AD" clId="Web-{331EADFB-D995-A09A-E87E-A35FF70BE038}" dt="2025-10-02T04:57:01.586" v="666"/>
          <ac:picMkLst>
            <pc:docMk/>
            <pc:sldMk cId="3915788356" sldId="274"/>
            <ac:picMk id="3" creationId="{3E2783AE-98F7-1F20-4666-2982A11F3E67}"/>
          </ac:picMkLst>
        </pc:picChg>
      </pc:sldChg>
      <pc:sldChg chg="del">
        <pc:chgData name="Luis guilherme De barros andrade faria" userId="S::luis.faria@student.torrens.edu.au::31e40991-e7d9-41d2-8af0-eeeeb0b0a000" providerId="AD" clId="Web-{331EADFB-D995-A09A-E87E-A35FF70BE038}" dt="2025-10-02T04:57:56.634" v="680"/>
        <pc:sldMkLst>
          <pc:docMk/>
          <pc:sldMk cId="2523333332" sldId="276"/>
        </pc:sldMkLst>
      </pc:sldChg>
      <pc:sldChg chg="modSp">
        <pc:chgData name="Luis guilherme De barros andrade faria" userId="S::luis.faria@student.torrens.edu.au::31e40991-e7d9-41d2-8af0-eeeeb0b0a000" providerId="AD" clId="Web-{331EADFB-D995-A09A-E87E-A35FF70BE038}" dt="2025-10-02T01:22:02.463" v="190" actId="20577"/>
        <pc:sldMkLst>
          <pc:docMk/>
          <pc:sldMk cId="1596945263" sldId="277"/>
        </pc:sldMkLst>
        <pc:spChg chg="mod">
          <ac:chgData name="Luis guilherme De barros andrade faria" userId="S::luis.faria@student.torrens.edu.au::31e40991-e7d9-41d2-8af0-eeeeb0b0a000" providerId="AD" clId="Web-{331EADFB-D995-A09A-E87E-A35FF70BE038}" dt="2025-10-02T01:22:02.463" v="190" actId="20577"/>
          <ac:spMkLst>
            <pc:docMk/>
            <pc:sldMk cId="1596945263" sldId="277"/>
            <ac:spMk id="2" creationId="{21030360-68E9-642C-4C28-7E2A04571A2F}"/>
          </ac:spMkLst>
        </pc:spChg>
      </pc:sldChg>
      <pc:sldChg chg="addSp delSp modSp add replId">
        <pc:chgData name="Luis guilherme De barros andrade faria" userId="S::luis.faria@student.torrens.edu.au::31e40991-e7d9-41d2-8af0-eeeeb0b0a000" providerId="AD" clId="Web-{331EADFB-D995-A09A-E87E-A35FF70BE038}" dt="2025-10-02T04:58:36.088" v="699"/>
        <pc:sldMkLst>
          <pc:docMk/>
          <pc:sldMk cId="2203292437" sldId="278"/>
        </pc:sldMkLst>
        <pc:spChg chg="mod">
          <ac:chgData name="Luis guilherme De barros andrade faria" userId="S::luis.faria@student.torrens.edu.au::31e40991-e7d9-41d2-8af0-eeeeb0b0a000" providerId="AD" clId="Web-{331EADFB-D995-A09A-E87E-A35FF70BE038}" dt="2025-10-02T04:58:29.916" v="698"/>
          <ac:spMkLst>
            <pc:docMk/>
            <pc:sldMk cId="2203292437" sldId="278"/>
            <ac:spMk id="4" creationId="{223FB775-409E-9EE6-2002-8A91A603AC59}"/>
          </ac:spMkLst>
        </pc:spChg>
        <pc:spChg chg="add del mod">
          <ac:chgData name="Luis guilherme De barros andrade faria" userId="S::luis.faria@student.torrens.edu.au::31e40991-e7d9-41d2-8af0-eeeeb0b0a000" providerId="AD" clId="Web-{331EADFB-D995-A09A-E87E-A35FF70BE038}" dt="2025-10-02T04:58:36.088" v="699"/>
          <ac:spMkLst>
            <pc:docMk/>
            <pc:sldMk cId="2203292437" sldId="278"/>
            <ac:spMk id="9" creationId="{EF9FB866-B6C4-DCDB-2EB1-5586C1267E31}"/>
          </ac:spMkLst>
        </pc:spChg>
      </pc:sldChg>
    </pc:docChg>
  </pc:docChgLst>
  <pc:docChgLst>
    <pc:chgData name="Luis guilherme De barros andrade faria" userId="S::luis.faria@student.torrens.edu.au::31e40991-e7d9-41d2-8af0-eeeeb0b0a000" providerId="AD" clId="Web-{8815B6EA-F174-982E-78F5-480850F9F2B8}"/>
    <pc:docChg chg="modSld">
      <pc:chgData name="Luis guilherme De barros andrade faria" userId="S::luis.faria@student.torrens.edu.au::31e40991-e7d9-41d2-8af0-eeeeb0b0a000" providerId="AD" clId="Web-{8815B6EA-F174-982E-78F5-480850F9F2B8}" dt="2025-10-03T04:36:02.596" v="432" actId="14100"/>
      <pc:docMkLst>
        <pc:docMk/>
      </pc:docMkLst>
      <pc:sldChg chg="modSp">
        <pc:chgData name="Luis guilherme De barros andrade faria" userId="S::luis.faria@student.torrens.edu.au::31e40991-e7d9-41d2-8af0-eeeeb0b0a000" providerId="AD" clId="Web-{8815B6EA-F174-982E-78F5-480850F9F2B8}" dt="2025-10-03T04:34:55.652" v="426" actId="20577"/>
        <pc:sldMkLst>
          <pc:docMk/>
          <pc:sldMk cId="109857222" sldId="256"/>
        </pc:sldMkLst>
        <pc:spChg chg="mod">
          <ac:chgData name="Luis guilherme De barros andrade faria" userId="S::luis.faria@student.torrens.edu.au::31e40991-e7d9-41d2-8af0-eeeeb0b0a000" providerId="AD" clId="Web-{8815B6EA-F174-982E-78F5-480850F9F2B8}" dt="2025-10-03T04:34:55.652" v="426" actId="20577"/>
          <ac:spMkLst>
            <pc:docMk/>
            <pc:sldMk cId="109857222" sldId="256"/>
            <ac:spMk id="4" creationId="{FDFA7686-4BF2-61C2-E282-B6A0E668AC77}"/>
          </ac:spMkLst>
        </pc:spChg>
      </pc:sldChg>
      <pc:sldChg chg="addSp modSp addAnim modAnim">
        <pc:chgData name="Luis guilherme De barros andrade faria" userId="S::luis.faria@student.torrens.edu.au::31e40991-e7d9-41d2-8af0-eeeeb0b0a000" providerId="AD" clId="Web-{8815B6EA-F174-982E-78F5-480850F9F2B8}" dt="2025-10-03T04:31:49.393" v="412"/>
        <pc:sldMkLst>
          <pc:docMk/>
          <pc:sldMk cId="289368279" sldId="257"/>
        </pc:sldMkLst>
        <pc:spChg chg="mod">
          <ac:chgData name="Luis guilherme De barros andrade faria" userId="S::luis.faria@student.torrens.edu.au::31e40991-e7d9-41d2-8af0-eeeeb0b0a000" providerId="AD" clId="Web-{8815B6EA-F174-982E-78F5-480850F9F2B8}" dt="2025-10-03T04:13:07.427" v="99" actId="20577"/>
          <ac:spMkLst>
            <pc:docMk/>
            <pc:sldMk cId="289368279" sldId="257"/>
            <ac:spMk id="3" creationId="{A4AFB0F5-03C3-BE28-1ADB-7363705150CD}"/>
          </ac:spMkLst>
        </pc:spChg>
        <pc:spChg chg="add mod ord">
          <ac:chgData name="Luis guilherme De barros andrade faria" userId="S::luis.faria@student.torrens.edu.au::31e40991-e7d9-41d2-8af0-eeeeb0b0a000" providerId="AD" clId="Web-{8815B6EA-F174-982E-78F5-480850F9F2B8}" dt="2025-10-03T04:12:39.161" v="96" actId="1076"/>
          <ac:spMkLst>
            <pc:docMk/>
            <pc:sldMk cId="289368279" sldId="257"/>
            <ac:spMk id="15" creationId="{D74F5798-5F8E-FF99-C953-5B0127474F75}"/>
          </ac:spMkLst>
        </pc:spChg>
      </pc:sldChg>
      <pc:sldChg chg="addSp modSp addAnim">
        <pc:chgData name="Luis guilherme De barros andrade faria" userId="S::luis.faria@student.torrens.edu.au::31e40991-e7d9-41d2-8af0-eeeeb0b0a000" providerId="AD" clId="Web-{8815B6EA-F174-982E-78F5-480850F9F2B8}" dt="2025-10-03T04:32:20.456" v="413"/>
        <pc:sldMkLst>
          <pc:docMk/>
          <pc:sldMk cId="3802225996" sldId="268"/>
        </pc:sldMkLst>
        <pc:spChg chg="add mod ord">
          <ac:chgData name="Luis guilherme De barros andrade faria" userId="S::luis.faria@student.torrens.edu.au::31e40991-e7d9-41d2-8af0-eeeeb0b0a000" providerId="AD" clId="Web-{8815B6EA-F174-982E-78F5-480850F9F2B8}" dt="2025-10-03T04:07:01.793" v="18"/>
          <ac:spMkLst>
            <pc:docMk/>
            <pc:sldMk cId="3802225996" sldId="268"/>
            <ac:spMk id="5" creationId="{5934559C-964F-44DF-F4E4-7934526A2083}"/>
          </ac:spMkLst>
        </pc:spChg>
      </pc:sldChg>
      <pc:sldChg chg="modSp addAnim">
        <pc:chgData name="Luis guilherme De barros andrade faria" userId="S::luis.faria@student.torrens.edu.au::31e40991-e7d9-41d2-8af0-eeeeb0b0a000" providerId="AD" clId="Web-{8815B6EA-F174-982E-78F5-480850F9F2B8}" dt="2025-10-03T04:32:25.675" v="414"/>
        <pc:sldMkLst>
          <pc:docMk/>
          <pc:sldMk cId="2764262270" sldId="269"/>
        </pc:sldMkLst>
        <pc:spChg chg="mod">
          <ac:chgData name="Luis guilherme De barros andrade faria" userId="S::luis.faria@student.torrens.edu.au::31e40991-e7d9-41d2-8af0-eeeeb0b0a000" providerId="AD" clId="Web-{8815B6EA-F174-982E-78F5-480850F9F2B8}" dt="2025-10-03T04:06:01.260" v="1" actId="1076"/>
          <ac:spMkLst>
            <pc:docMk/>
            <pc:sldMk cId="2764262270" sldId="269"/>
            <ac:spMk id="2" creationId="{5BE2B3F2-A091-CC3C-184B-CE7C180B536C}"/>
          </ac:spMkLst>
        </pc:spChg>
      </pc:sldChg>
      <pc:sldChg chg="addSp modSp addAnim">
        <pc:chgData name="Luis guilherme De barros andrade faria" userId="S::luis.faria@student.torrens.edu.au::31e40991-e7d9-41d2-8af0-eeeeb0b0a000" providerId="AD" clId="Web-{8815B6EA-F174-982E-78F5-480850F9F2B8}" dt="2025-10-03T04:36:02.596" v="432" actId="14100"/>
        <pc:sldMkLst>
          <pc:docMk/>
          <pc:sldMk cId="1483447597" sldId="270"/>
        </pc:sldMkLst>
        <pc:spChg chg="add mod ord">
          <ac:chgData name="Luis guilherme De barros andrade faria" userId="S::luis.faria@student.torrens.edu.au::31e40991-e7d9-41d2-8af0-eeeeb0b0a000" providerId="AD" clId="Web-{8815B6EA-F174-982E-78F5-480850F9F2B8}" dt="2025-10-03T04:36:02.596" v="432" actId="14100"/>
          <ac:spMkLst>
            <pc:docMk/>
            <pc:sldMk cId="1483447597" sldId="270"/>
            <ac:spMk id="3" creationId="{D0F5482D-AB6D-66E4-77F6-496CC9E74E10}"/>
          </ac:spMkLst>
        </pc:spChg>
        <pc:spChg chg="mod">
          <ac:chgData name="Luis guilherme De barros andrade faria" userId="S::luis.faria@student.torrens.edu.au::31e40991-e7d9-41d2-8af0-eeeeb0b0a000" providerId="AD" clId="Web-{8815B6EA-F174-982E-78F5-480850F9F2B8}" dt="2025-10-03T04:35:40.766" v="429" actId="20577"/>
          <ac:spMkLst>
            <pc:docMk/>
            <pc:sldMk cId="1483447597" sldId="270"/>
            <ac:spMk id="5" creationId="{8C736617-F3F6-17C9-1E99-7BD273289766}"/>
          </ac:spMkLst>
        </pc:spChg>
      </pc:sldChg>
      <pc:sldChg chg="addSp modSp addAnim">
        <pc:chgData name="Luis guilherme De barros andrade faria" userId="S::luis.faria@student.torrens.edu.au::31e40991-e7d9-41d2-8af0-eeeeb0b0a000" providerId="AD" clId="Web-{8815B6EA-F174-982E-78F5-480850F9F2B8}" dt="2025-10-03T04:32:59.207" v="418"/>
        <pc:sldMkLst>
          <pc:docMk/>
          <pc:sldMk cId="1748718786" sldId="272"/>
        </pc:sldMkLst>
        <pc:spChg chg="add mod">
          <ac:chgData name="Luis guilherme De barros andrade faria" userId="S::luis.faria@student.torrens.edu.au::31e40991-e7d9-41d2-8af0-eeeeb0b0a000" providerId="AD" clId="Web-{8815B6EA-F174-982E-78F5-480850F9F2B8}" dt="2025-10-03T04:16:36.148" v="177"/>
          <ac:spMkLst>
            <pc:docMk/>
            <pc:sldMk cId="1748718786" sldId="272"/>
            <ac:spMk id="3" creationId="{88C4DEB6-0581-EC18-5374-4DD99F91EECC}"/>
          </ac:spMkLst>
        </pc:spChg>
        <pc:spChg chg="add mod">
          <ac:chgData name="Luis guilherme De barros andrade faria" userId="S::luis.faria@student.torrens.edu.au::31e40991-e7d9-41d2-8af0-eeeeb0b0a000" providerId="AD" clId="Web-{8815B6EA-F174-982E-78F5-480850F9F2B8}" dt="2025-10-03T04:16:45.649" v="180"/>
          <ac:spMkLst>
            <pc:docMk/>
            <pc:sldMk cId="1748718786" sldId="272"/>
            <ac:spMk id="4" creationId="{584DB5BB-34AB-76C1-B331-6DF15600DF3F}"/>
          </ac:spMkLst>
        </pc:spChg>
        <pc:spChg chg="add mod">
          <ac:chgData name="Luis guilherme De barros andrade faria" userId="S::luis.faria@student.torrens.edu.au::31e40991-e7d9-41d2-8af0-eeeeb0b0a000" providerId="AD" clId="Web-{8815B6EA-F174-982E-78F5-480850F9F2B8}" dt="2025-10-03T04:16:52.133" v="181"/>
          <ac:spMkLst>
            <pc:docMk/>
            <pc:sldMk cId="1748718786" sldId="272"/>
            <ac:spMk id="5" creationId="{A47615CE-9704-662E-9773-9AF2F8251F4F}"/>
          </ac:spMkLst>
        </pc:spChg>
        <pc:spChg chg="mod">
          <ac:chgData name="Luis guilherme De barros andrade faria" userId="S::luis.faria@student.torrens.edu.au::31e40991-e7d9-41d2-8af0-eeeeb0b0a000" providerId="AD" clId="Web-{8815B6EA-F174-982E-78F5-480850F9F2B8}" dt="2025-10-03T04:14:02.803" v="109" actId="1076"/>
          <ac:spMkLst>
            <pc:docMk/>
            <pc:sldMk cId="1748718786" sldId="272"/>
            <ac:spMk id="44" creationId="{19585903-8524-38E3-0BEE-9F3C8F81D9CC}"/>
          </ac:spMkLst>
        </pc:spChg>
        <pc:spChg chg="mod">
          <ac:chgData name="Luis guilherme De barros andrade faria" userId="S::luis.faria@student.torrens.edu.au::31e40991-e7d9-41d2-8af0-eeeeb0b0a000" providerId="AD" clId="Web-{8815B6EA-F174-982E-78F5-480850F9F2B8}" dt="2025-10-03T04:17:29.388" v="210"/>
          <ac:spMkLst>
            <pc:docMk/>
            <pc:sldMk cId="1748718786" sldId="272"/>
            <ac:spMk id="290" creationId="{C9596A41-C31C-74C9-6E06-EF67B8E87F43}"/>
          </ac:spMkLst>
        </pc:spChg>
        <pc:spChg chg="mod">
          <ac:chgData name="Luis guilherme De barros andrade faria" userId="S::luis.faria@student.torrens.edu.au::31e40991-e7d9-41d2-8af0-eeeeb0b0a000" providerId="AD" clId="Web-{8815B6EA-F174-982E-78F5-480850F9F2B8}" dt="2025-10-03T04:17:29.388" v="211"/>
          <ac:spMkLst>
            <pc:docMk/>
            <pc:sldMk cId="1748718786" sldId="272"/>
            <ac:spMk id="291" creationId="{7E0A4750-1C00-508F-6A8C-63C8E23F9AB2}"/>
          </ac:spMkLst>
        </pc:spChg>
        <pc:spChg chg="mod">
          <ac:chgData name="Luis guilherme De barros andrade faria" userId="S::luis.faria@student.torrens.edu.au::31e40991-e7d9-41d2-8af0-eeeeb0b0a000" providerId="AD" clId="Web-{8815B6EA-F174-982E-78F5-480850F9F2B8}" dt="2025-10-03T04:17:29.403" v="212"/>
          <ac:spMkLst>
            <pc:docMk/>
            <pc:sldMk cId="1748718786" sldId="272"/>
            <ac:spMk id="293" creationId="{3B3D48B0-1C58-02BA-C3C6-A087363F7652}"/>
          </ac:spMkLst>
        </pc:spChg>
      </pc:sldChg>
      <pc:sldChg chg="addSp modSp addAnim">
        <pc:chgData name="Luis guilherme De barros andrade faria" userId="S::luis.faria@student.torrens.edu.au::31e40991-e7d9-41d2-8af0-eeeeb0b0a000" providerId="AD" clId="Web-{8815B6EA-F174-982E-78F5-480850F9F2B8}" dt="2025-10-03T04:33:03.676" v="419"/>
        <pc:sldMkLst>
          <pc:docMk/>
          <pc:sldMk cId="2021193393" sldId="273"/>
        </pc:sldMkLst>
        <pc:spChg chg="add mod ord">
          <ac:chgData name="Luis guilherme De barros andrade faria" userId="S::luis.faria@student.torrens.edu.au::31e40991-e7d9-41d2-8af0-eeeeb0b0a000" providerId="AD" clId="Web-{8815B6EA-F174-982E-78F5-480850F9F2B8}" dt="2025-10-03T04:17:43.561" v="214" actId="14100"/>
          <ac:spMkLst>
            <pc:docMk/>
            <pc:sldMk cId="2021193393" sldId="273"/>
            <ac:spMk id="3" creationId="{118FAFEB-B15D-8C0B-DC8A-B94F706F37A9}"/>
          </ac:spMkLst>
        </pc:spChg>
      </pc:sldChg>
      <pc:sldChg chg="addSp modSp addAnim">
        <pc:chgData name="Luis guilherme De barros andrade faria" userId="S::luis.faria@student.torrens.edu.au::31e40991-e7d9-41d2-8af0-eeeeb0b0a000" providerId="AD" clId="Web-{8815B6EA-F174-982E-78F5-480850F9F2B8}" dt="2025-10-03T04:33:07.597" v="420"/>
        <pc:sldMkLst>
          <pc:docMk/>
          <pc:sldMk cId="3915788356" sldId="274"/>
        </pc:sldMkLst>
        <pc:spChg chg="add mod ord">
          <ac:chgData name="Luis guilherme De barros andrade faria" userId="S::luis.faria@student.torrens.edu.au::31e40991-e7d9-41d2-8af0-eeeeb0b0a000" providerId="AD" clId="Web-{8815B6EA-F174-982E-78F5-480850F9F2B8}" dt="2025-10-03T04:07:55.404" v="34"/>
          <ac:spMkLst>
            <pc:docMk/>
            <pc:sldMk cId="3915788356" sldId="274"/>
            <ac:spMk id="4" creationId="{D8C4B4D9-B8DA-A461-3E5C-8B3805193837}"/>
          </ac:spMkLst>
        </pc:spChg>
      </pc:sldChg>
      <pc:sldChg chg="addSp delSp modSp addAnim modAnim modNotes">
        <pc:chgData name="Luis guilherme De barros andrade faria" userId="S::luis.faria@student.torrens.edu.au::31e40991-e7d9-41d2-8af0-eeeeb0b0a000" providerId="AD" clId="Web-{8815B6EA-F174-982E-78F5-480850F9F2B8}" dt="2025-10-03T04:30:39.314" v="407"/>
        <pc:sldMkLst>
          <pc:docMk/>
          <pc:sldMk cId="1596945263" sldId="277"/>
        </pc:sldMkLst>
        <pc:spChg chg="mod">
          <ac:chgData name="Luis guilherme De barros andrade faria" userId="S::luis.faria@student.torrens.edu.au::31e40991-e7d9-41d2-8af0-eeeeb0b0a000" providerId="AD" clId="Web-{8815B6EA-F174-982E-78F5-480850F9F2B8}" dt="2025-10-03T04:22:41.161" v="298" actId="20577"/>
          <ac:spMkLst>
            <pc:docMk/>
            <pc:sldMk cId="1596945263" sldId="277"/>
            <ac:spMk id="2" creationId="{21030360-68E9-642C-4C28-7E2A04571A2F}"/>
          </ac:spMkLst>
        </pc:spChg>
        <pc:spChg chg="mod">
          <ac:chgData name="Luis guilherme De barros andrade faria" userId="S::luis.faria@student.torrens.edu.au::31e40991-e7d9-41d2-8af0-eeeeb0b0a000" providerId="AD" clId="Web-{8815B6EA-F174-982E-78F5-480850F9F2B8}" dt="2025-10-03T04:27:44.842" v="377" actId="20577"/>
          <ac:spMkLst>
            <pc:docMk/>
            <pc:sldMk cId="1596945263" sldId="277"/>
            <ac:spMk id="3" creationId="{8338DEF6-9876-242E-C7C8-A83B33B9A073}"/>
          </ac:spMkLst>
        </pc:spChg>
        <pc:spChg chg="mod">
          <ac:chgData name="Luis guilherme De barros andrade faria" userId="S::luis.faria@student.torrens.edu.au::31e40991-e7d9-41d2-8af0-eeeeb0b0a000" providerId="AD" clId="Web-{8815B6EA-F174-982E-78F5-480850F9F2B8}" dt="2025-10-03T04:27:36.076" v="368"/>
          <ac:spMkLst>
            <pc:docMk/>
            <pc:sldMk cId="1596945263" sldId="277"/>
            <ac:spMk id="4" creationId="{AE80B20E-F6FE-B8C1-325D-D70983981955}"/>
          </ac:spMkLst>
        </pc:spChg>
        <pc:spChg chg="add mod ord">
          <ac:chgData name="Luis guilherme De barros andrade faria" userId="S::luis.faria@student.torrens.edu.au::31e40991-e7d9-41d2-8af0-eeeeb0b0a000" providerId="AD" clId="Web-{8815B6EA-F174-982E-78F5-480850F9F2B8}" dt="2025-10-03T04:10:50.331" v="91" actId="14100"/>
          <ac:spMkLst>
            <pc:docMk/>
            <pc:sldMk cId="1596945263" sldId="277"/>
            <ac:spMk id="6" creationId="{9CF11840-02C7-2F42-B4FD-152214F89DE4}"/>
          </ac:spMkLst>
        </pc:spChg>
        <pc:spChg chg="add mod ord">
          <ac:chgData name="Luis guilherme De barros andrade faria" userId="S::luis.faria@student.torrens.edu.au::31e40991-e7d9-41d2-8af0-eeeeb0b0a000" providerId="AD" clId="Web-{8815B6EA-F174-982E-78F5-480850F9F2B8}" dt="2025-10-03T04:10:55.799" v="93"/>
          <ac:spMkLst>
            <pc:docMk/>
            <pc:sldMk cId="1596945263" sldId="277"/>
            <ac:spMk id="7" creationId="{11127085-BF9E-2D6E-3114-41987158BACD}"/>
          </ac:spMkLst>
        </pc:spChg>
        <pc:spChg chg="add mod">
          <ac:chgData name="Luis guilherme De barros andrade faria" userId="S::luis.faria@student.torrens.edu.au::31e40991-e7d9-41d2-8af0-eeeeb0b0a000" providerId="AD" clId="Web-{8815B6EA-F174-982E-78F5-480850F9F2B8}" dt="2025-10-03T04:09:52.439" v="66" actId="1076"/>
          <ac:spMkLst>
            <pc:docMk/>
            <pc:sldMk cId="1596945263" sldId="277"/>
            <ac:spMk id="8" creationId="{A854C7F0-3660-CAF4-8EEA-3B763C09A36C}"/>
          </ac:spMkLst>
        </pc:spChg>
        <pc:spChg chg="add del mod">
          <ac:chgData name="Luis guilherme De barros andrade faria" userId="S::luis.faria@student.torrens.edu.au::31e40991-e7d9-41d2-8af0-eeeeb0b0a000" providerId="AD" clId="Web-{8815B6EA-F174-982E-78F5-480850F9F2B8}" dt="2025-10-03T04:27:25.467" v="357"/>
          <ac:spMkLst>
            <pc:docMk/>
            <pc:sldMk cId="1596945263" sldId="277"/>
            <ac:spMk id="11" creationId="{C025892E-790A-47BF-A1F3-EB4D34D95761}"/>
          </ac:spMkLst>
        </pc:spChg>
        <pc:spChg chg="mod">
          <ac:chgData name="Luis guilherme De barros andrade faria" userId="S::luis.faria@student.torrens.edu.au::31e40991-e7d9-41d2-8af0-eeeeb0b0a000" providerId="AD" clId="Web-{8815B6EA-F174-982E-78F5-480850F9F2B8}" dt="2025-10-03T04:27:36.076" v="367"/>
          <ac:spMkLst>
            <pc:docMk/>
            <pc:sldMk cId="1596945263" sldId="277"/>
            <ac:spMk id="12" creationId="{123A0663-8C31-B089-4BE2-08A0DED9E628}"/>
          </ac:spMkLst>
        </pc:spChg>
        <pc:spChg chg="add del mod">
          <ac:chgData name="Luis guilherme De barros andrade faria" userId="S::luis.faria@student.torrens.edu.au::31e40991-e7d9-41d2-8af0-eeeeb0b0a000" providerId="AD" clId="Web-{8815B6EA-F174-982E-78F5-480850F9F2B8}" dt="2025-10-03T04:27:25.467" v="356"/>
          <ac:spMkLst>
            <pc:docMk/>
            <pc:sldMk cId="1596945263" sldId="277"/>
            <ac:spMk id="13" creationId="{01D2DD1C-21D0-4FEE-E050-FADA5A460467}"/>
          </ac:spMkLst>
        </pc:spChg>
        <pc:spChg chg="mod ord">
          <ac:chgData name="Luis guilherme De barros andrade faria" userId="S::luis.faria@student.torrens.edu.au::31e40991-e7d9-41d2-8af0-eeeeb0b0a000" providerId="AD" clId="Web-{8815B6EA-F174-982E-78F5-480850F9F2B8}" dt="2025-10-03T04:28:23.155" v="391" actId="20577"/>
          <ac:spMkLst>
            <pc:docMk/>
            <pc:sldMk cId="1596945263" sldId="277"/>
            <ac:spMk id="14" creationId="{1D2B9C67-9F53-7D97-2F42-25551D03DF14}"/>
          </ac:spMkLst>
        </pc:spChg>
        <pc:spChg chg="add del mod">
          <ac:chgData name="Luis guilherme De barros andrade faria" userId="S::luis.faria@student.torrens.edu.au::31e40991-e7d9-41d2-8af0-eeeeb0b0a000" providerId="AD" clId="Web-{8815B6EA-F174-982E-78F5-480850F9F2B8}" dt="2025-10-03T04:27:25.467" v="355"/>
          <ac:spMkLst>
            <pc:docMk/>
            <pc:sldMk cId="1596945263" sldId="277"/>
            <ac:spMk id="15" creationId="{F1E4D6B0-75EA-A619-CBE7-4EFD8DF9CEEF}"/>
          </ac:spMkLst>
        </pc:spChg>
        <pc:spChg chg="mod ord">
          <ac:chgData name="Luis guilherme De barros andrade faria" userId="S::luis.faria@student.torrens.edu.au::31e40991-e7d9-41d2-8af0-eeeeb0b0a000" providerId="AD" clId="Web-{8815B6EA-F174-982E-78F5-480850F9F2B8}" dt="2025-10-03T04:27:36.076" v="366"/>
          <ac:spMkLst>
            <pc:docMk/>
            <pc:sldMk cId="1596945263" sldId="277"/>
            <ac:spMk id="21" creationId="{907F2F67-BA0E-9EAB-4CD2-639BAA3F47B9}"/>
          </ac:spMkLst>
        </pc:spChg>
        <pc:spChg chg="mod ord">
          <ac:chgData name="Luis guilherme De barros andrade faria" userId="S::luis.faria@student.torrens.edu.au::31e40991-e7d9-41d2-8af0-eeeeb0b0a000" providerId="AD" clId="Web-{8815B6EA-F174-982E-78F5-480850F9F2B8}" dt="2025-10-03T04:28:46.047" v="395" actId="20577"/>
          <ac:spMkLst>
            <pc:docMk/>
            <pc:sldMk cId="1596945263" sldId="277"/>
            <ac:spMk id="23" creationId="{C7D74E3A-CB95-8844-4C0C-9DE159E7C88C}"/>
          </ac:spMkLst>
        </pc:spChg>
        <pc:spChg chg="mod">
          <ac:chgData name="Luis guilherme De barros andrade faria" userId="S::luis.faria@student.torrens.edu.au::31e40991-e7d9-41d2-8af0-eeeeb0b0a000" providerId="AD" clId="Web-{8815B6EA-F174-982E-78F5-480850F9F2B8}" dt="2025-10-03T04:10:11.642" v="77" actId="14100"/>
          <ac:spMkLst>
            <pc:docMk/>
            <pc:sldMk cId="1596945263" sldId="277"/>
            <ac:spMk id="26" creationId="{C8591399-D6AC-D857-613C-C8EDD931029C}"/>
          </ac:spMkLst>
        </pc:spChg>
        <pc:picChg chg="ord">
          <ac:chgData name="Luis guilherme De barros andrade faria" userId="S::luis.faria@student.torrens.edu.au::31e40991-e7d9-41d2-8af0-eeeeb0b0a000" providerId="AD" clId="Web-{8815B6EA-F174-982E-78F5-480850F9F2B8}" dt="2025-10-03T04:09:54.736" v="67"/>
          <ac:picMkLst>
            <pc:docMk/>
            <pc:sldMk cId="1596945263" sldId="277"/>
            <ac:picMk id="10" creationId="{048F80FB-9A18-F6A8-5FEE-4AA4E4034DA8}"/>
          </ac:picMkLst>
        </pc:picChg>
        <pc:picChg chg="mod modCrop">
          <ac:chgData name="Luis guilherme De barros andrade faria" userId="S::luis.faria@student.torrens.edu.au::31e40991-e7d9-41d2-8af0-eeeeb0b0a000" providerId="AD" clId="Web-{8815B6EA-F174-982E-78F5-480850F9F2B8}" dt="2025-10-03T04:20:51.890" v="229" actId="1076"/>
          <ac:picMkLst>
            <pc:docMk/>
            <pc:sldMk cId="1596945263" sldId="277"/>
            <ac:picMk id="27" creationId="{53FFEE9E-075B-7892-62B1-83F8AA8A0A94}"/>
          </ac:picMkLst>
        </pc:picChg>
      </pc:sldChg>
    </pc:docChg>
  </pc:docChgLst>
  <pc:docChgLst>
    <pc:chgData name="Luis guilherme De barros andrade faria" userId="S::luis.faria@student.torrens.edu.au::31e40991-e7d9-41d2-8af0-eeeeb0b0a000" providerId="AD" clId="Web-{4A39340B-D000-8AB0-825D-45D883925F38}"/>
    <pc:docChg chg="mod addSld delSld modSld addMainMaster delMainMaster">
      <pc:chgData name="Luis guilherme De barros andrade faria" userId="S::luis.faria@student.torrens.edu.au::31e40991-e7d9-41d2-8af0-eeeeb0b0a000" providerId="AD" clId="Web-{4A39340B-D000-8AB0-825D-45D883925F38}" dt="2025-09-12T04:53:23.550" v="785"/>
      <pc:docMkLst>
        <pc:docMk/>
      </pc:docMkLst>
      <pc:sldChg chg="addSp delSp modSp mod setBg modClrScheme addAnim delAnim delDesignElem chgLayout">
        <pc:chgData name="Luis guilherme De barros andrade faria" userId="S::luis.faria@student.torrens.edu.au::31e40991-e7d9-41d2-8af0-eeeeb0b0a000" providerId="AD" clId="Web-{4A39340B-D000-8AB0-825D-45D883925F38}" dt="2025-09-12T03:58:48.918" v="719" actId="14100"/>
        <pc:sldMkLst>
          <pc:docMk/>
          <pc:sldMk cId="109857222" sldId="256"/>
        </pc:sldMkLst>
        <pc:spChg chg="mod ord">
          <ac:chgData name="Luis guilherme De barros andrade faria" userId="S::luis.faria@student.torrens.edu.au::31e40991-e7d9-41d2-8af0-eeeeb0b0a000" providerId="AD" clId="Web-{4A39340B-D000-8AB0-825D-45D883925F38}" dt="2025-09-12T03:58:08.521" v="709" actId="14100"/>
          <ac:spMkLst>
            <pc:docMk/>
            <pc:sldMk cId="109857222" sldId="256"/>
            <ac:spMk id="2" creationId="{00000000-0000-0000-0000-000000000000}"/>
          </ac:spMkLst>
        </pc:spChg>
        <pc:spChg chg="mod ord">
          <ac:chgData name="Luis guilherme De barros andrade faria" userId="S::luis.faria@student.torrens.edu.au::31e40991-e7d9-41d2-8af0-eeeeb0b0a000" providerId="AD" clId="Web-{4A39340B-D000-8AB0-825D-45D883925F38}" dt="2025-09-12T03:58:08.521" v="710" actId="14100"/>
          <ac:spMkLst>
            <pc:docMk/>
            <pc:sldMk cId="109857222" sldId="256"/>
            <ac:spMk id="3" creationId="{00000000-0000-0000-0000-000000000000}"/>
          </ac:spMkLst>
        </pc:spChg>
        <pc:spChg chg="add mod ord">
          <ac:chgData name="Luis guilherme De barros andrade faria" userId="S::luis.faria@student.torrens.edu.au::31e40991-e7d9-41d2-8af0-eeeeb0b0a000" providerId="AD" clId="Web-{4A39340B-D000-8AB0-825D-45D883925F38}" dt="2025-09-12T03:58:08.521" v="712" actId="14100"/>
          <ac:spMkLst>
            <pc:docMk/>
            <pc:sldMk cId="109857222" sldId="256"/>
            <ac:spMk id="4" creationId="{FDFA7686-4BF2-61C2-E282-B6A0E668AC77}"/>
          </ac:spMkLst>
        </pc:spChg>
        <pc:spChg chg="add del">
          <ac:chgData name="Luis guilherme De barros andrade faria" userId="S::luis.faria@student.torrens.edu.au::31e40991-e7d9-41d2-8af0-eeeeb0b0a000" providerId="AD" clId="Web-{4A39340B-D000-8AB0-825D-45D883925F38}" dt="2025-09-12T03:55:36.958" v="680"/>
          <ac:spMkLst>
            <pc:docMk/>
            <pc:sldMk cId="109857222" sldId="256"/>
            <ac:spMk id="1052" creationId="{D2E2F6D9-F9F0-47A2-A074-0A6B79B64775}"/>
          </ac:spMkLst>
        </pc:spChg>
        <pc:spChg chg="add del mod">
          <ac:chgData name="Luis guilherme De barros andrade faria" userId="S::luis.faria@student.torrens.edu.au::31e40991-e7d9-41d2-8af0-eeeeb0b0a000" providerId="AD" clId="Web-{4A39340B-D000-8AB0-825D-45D883925F38}" dt="2025-09-12T03:56:04.927" v="685"/>
          <ac:spMkLst>
            <pc:docMk/>
            <pc:sldMk cId="109857222" sldId="256"/>
            <ac:spMk id="1054" creationId="{265DF4B1-F551-4918-A8AC-57E79CC4F010}"/>
          </ac:spMkLst>
        </pc:spChg>
        <pc:picChg chg="mod">
          <ac:chgData name="Luis guilherme De barros andrade faria" userId="S::luis.faria@student.torrens.edu.au::31e40991-e7d9-41d2-8af0-eeeeb0b0a000" providerId="AD" clId="Web-{4A39340B-D000-8AB0-825D-45D883925F38}" dt="2025-09-12T03:58:08.521" v="711" actId="14100"/>
          <ac:picMkLst>
            <pc:docMk/>
            <pc:sldMk cId="109857222" sldId="256"/>
            <ac:picMk id="6" creationId="{570C4B40-A618-2611-2876-271C25752E3F}"/>
          </ac:picMkLst>
        </pc:picChg>
        <pc:cxnChg chg="add del">
          <ac:chgData name="Luis guilherme De barros andrade faria" userId="S::luis.faria@student.torrens.edu.au::31e40991-e7d9-41d2-8af0-eeeeb0b0a000" providerId="AD" clId="Web-{4A39340B-D000-8AB0-825D-45D883925F38}" dt="2025-09-12T03:55:36.958" v="680"/>
          <ac:cxnSpMkLst>
            <pc:docMk/>
            <pc:sldMk cId="109857222" sldId="256"/>
            <ac:cxnSpMk id="1056" creationId="{20EEADAF-D8D3-450B-A46D-DE8E54173E02}"/>
          </ac:cxnSpMkLst>
        </pc:cxnChg>
      </pc:sldChg>
      <pc:sldChg chg="addSp delSp modSp mod modClrScheme delDesignElem chgLayout">
        <pc:chgData name="Luis guilherme De barros andrade faria" userId="S::luis.faria@student.torrens.edu.au::31e40991-e7d9-41d2-8af0-eeeeb0b0a000" providerId="AD" clId="Web-{4A39340B-D000-8AB0-825D-45D883925F38}" dt="2025-09-12T03:55:36.958" v="680"/>
        <pc:sldMkLst>
          <pc:docMk/>
          <pc:sldMk cId="289368279" sldId="257"/>
        </pc:sldMkLst>
        <pc:spChg chg="mod ord">
          <ac:chgData name="Luis guilherme De barros andrade faria" userId="S::luis.faria@student.torrens.edu.au::31e40991-e7d9-41d2-8af0-eeeeb0b0a000" providerId="AD" clId="Web-{4A39340B-D000-8AB0-825D-45D883925F38}" dt="2025-09-12T03:55:36.958" v="680"/>
          <ac:spMkLst>
            <pc:docMk/>
            <pc:sldMk cId="289368279" sldId="257"/>
            <ac:spMk id="3" creationId="{A4AFB0F5-03C3-BE28-1ADB-7363705150CD}"/>
          </ac:spMkLst>
        </pc:spChg>
        <pc:spChg chg="add mod ord">
          <ac:chgData name="Luis guilherme De barros andrade faria" userId="S::luis.faria@student.torrens.edu.au::31e40991-e7d9-41d2-8af0-eeeeb0b0a000" providerId="AD" clId="Web-{4A39340B-D000-8AB0-825D-45D883925F38}" dt="2025-09-12T03:55:36.958" v="680"/>
          <ac:spMkLst>
            <pc:docMk/>
            <pc:sldMk cId="289368279" sldId="257"/>
            <ac:spMk id="4" creationId="{EA2968D5-0A55-CE87-5B4F-C4E69B1ABF93}"/>
          </ac:spMkLst>
        </pc:spChg>
      </pc:sldChg>
      <pc:sldChg chg="modSp mod modClrScheme chgLayout">
        <pc:chgData name="Luis guilherme De barros andrade faria" userId="S::luis.faria@student.torrens.edu.au::31e40991-e7d9-41d2-8af0-eeeeb0b0a000" providerId="AD" clId="Web-{4A39340B-D000-8AB0-825D-45D883925F38}" dt="2025-09-12T03:55:36.958" v="680"/>
        <pc:sldMkLst>
          <pc:docMk/>
          <pc:sldMk cId="3802225996" sldId="268"/>
        </pc:sldMkLst>
        <pc:spChg chg="mod">
          <ac:chgData name="Luis guilherme De barros andrade faria" userId="S::luis.faria@student.torrens.edu.au::31e40991-e7d9-41d2-8af0-eeeeb0b0a000" providerId="AD" clId="Web-{4A39340B-D000-8AB0-825D-45D883925F38}" dt="2025-09-12T03:52:48.156" v="635" actId="20577"/>
          <ac:spMkLst>
            <pc:docMk/>
            <pc:sldMk cId="3802225996" sldId="268"/>
            <ac:spMk id="4" creationId="{4DE8A7FA-DA29-5277-91B0-16AC1107FC94}"/>
          </ac:spMkLst>
        </pc:spChg>
      </pc:sldChg>
      <pc:sldChg chg="addSp modSp mod modClrScheme chgLayout">
        <pc:chgData name="Luis guilherme De barros andrade faria" userId="S::luis.faria@student.torrens.edu.au::31e40991-e7d9-41d2-8af0-eeeeb0b0a000" providerId="AD" clId="Web-{4A39340B-D000-8AB0-825D-45D883925F38}" dt="2025-09-12T03:55:36.958" v="680"/>
        <pc:sldMkLst>
          <pc:docMk/>
          <pc:sldMk cId="2764262270" sldId="269"/>
        </pc:sldMkLst>
        <pc:spChg chg="mod">
          <ac:chgData name="Luis guilherme De barros andrade faria" userId="S::luis.faria@student.torrens.edu.au::31e40991-e7d9-41d2-8af0-eeeeb0b0a000" providerId="AD" clId="Web-{4A39340B-D000-8AB0-825D-45D883925F38}" dt="2025-09-12T03:53:23.767" v="657"/>
          <ac:spMkLst>
            <pc:docMk/>
            <pc:sldMk cId="2764262270" sldId="269"/>
            <ac:spMk id="5" creationId="{7255C865-94DD-76F1-9188-3D60E2032D5D}"/>
          </ac:spMkLst>
        </pc:spChg>
      </pc:sldChg>
      <pc:sldChg chg="addSp delSp modSp mod modClrScheme chgLayout">
        <pc:chgData name="Luis guilherme De barros andrade faria" userId="S::luis.faria@student.torrens.edu.au::31e40991-e7d9-41d2-8af0-eeeeb0b0a000" providerId="AD" clId="Web-{4A39340B-D000-8AB0-825D-45D883925F38}" dt="2025-09-12T03:55:36.958" v="680"/>
        <pc:sldMkLst>
          <pc:docMk/>
          <pc:sldMk cId="1483447597" sldId="270"/>
        </pc:sldMkLst>
        <pc:spChg chg="add mod ord">
          <ac:chgData name="Luis guilherme De barros andrade faria" userId="S::luis.faria@student.torrens.edu.au::31e40991-e7d9-41d2-8af0-eeeeb0b0a000" providerId="AD" clId="Web-{4A39340B-D000-8AB0-825D-45D883925F38}" dt="2025-09-12T03:55:36.958" v="680"/>
          <ac:spMkLst>
            <pc:docMk/>
            <pc:sldMk cId="1483447597" sldId="270"/>
            <ac:spMk id="5" creationId="{8C736617-F3F6-17C9-1E99-7BD273289766}"/>
          </ac:spMkLst>
        </pc:spChg>
      </pc:sldChg>
      <pc:sldChg chg="addSp delSp modSp mod modClrScheme chgLayout">
        <pc:chgData name="Luis guilherme De barros andrade faria" userId="S::luis.faria@student.torrens.edu.au::31e40991-e7d9-41d2-8af0-eeeeb0b0a000" providerId="AD" clId="Web-{4A39340B-D000-8AB0-825D-45D883925F38}" dt="2025-09-12T03:55:36.958" v="680"/>
        <pc:sldMkLst>
          <pc:docMk/>
          <pc:sldMk cId="1748718786" sldId="272"/>
        </pc:sldMkLst>
      </pc:sldChg>
      <pc:sldChg chg="modSp mod modClrScheme chgLayout">
        <pc:chgData name="Luis guilherme De barros andrade faria" userId="S::luis.faria@student.torrens.edu.au::31e40991-e7d9-41d2-8af0-eeeeb0b0a000" providerId="AD" clId="Web-{4A39340B-D000-8AB0-825D-45D883925F38}" dt="2025-09-12T03:55:36.958" v="680"/>
        <pc:sldMkLst>
          <pc:docMk/>
          <pc:sldMk cId="2021193393" sldId="273"/>
        </pc:sldMkLst>
        <pc:spChg chg="mod">
          <ac:chgData name="Luis guilherme De barros andrade faria" userId="S::luis.faria@student.torrens.edu.au::31e40991-e7d9-41d2-8af0-eeeeb0b0a000" providerId="AD" clId="Web-{4A39340B-D000-8AB0-825D-45D883925F38}" dt="2025-09-12T03:49:31.586" v="524" actId="20577"/>
          <ac:spMkLst>
            <pc:docMk/>
            <pc:sldMk cId="2021193393" sldId="273"/>
            <ac:spMk id="5" creationId="{50F470E8-EB4D-D95F-43E7-0E1516D56C02}"/>
          </ac:spMkLst>
        </pc:spChg>
      </pc:sldChg>
      <pc:sldChg chg="delSp modSp mod modClrScheme chgLayout">
        <pc:chgData name="Luis guilherme De barros andrade faria" userId="S::luis.faria@student.torrens.edu.au::31e40991-e7d9-41d2-8af0-eeeeb0b0a000" providerId="AD" clId="Web-{4A39340B-D000-8AB0-825D-45D883925F38}" dt="2025-09-12T03:55:36.958" v="680"/>
        <pc:sldMkLst>
          <pc:docMk/>
          <pc:sldMk cId="3915788356" sldId="274"/>
        </pc:sldMkLst>
      </pc:sldChg>
      <pc:sldMasterChg chg="add del addSldLayout delSldLayout">
        <pc:chgData name="Luis guilherme De barros andrade faria" userId="S::luis.faria@student.torrens.edu.au::31e40991-e7d9-41d2-8af0-eeeeb0b0a000" providerId="AD" clId="Web-{4A39340B-D000-8AB0-825D-45D883925F38}" dt="2025-09-12T03:55:36.958" v="680"/>
        <pc:sldMasterMkLst>
          <pc:docMk/>
          <pc:sldMasterMk cId="3785464112" sldId="2147483708"/>
        </pc:sldMasterMkLst>
        <pc:sldLayoutChg chg="add del">
          <pc:chgData name="Luis guilherme De barros andrade faria" userId="S::luis.faria@student.torrens.edu.au::31e40991-e7d9-41d2-8af0-eeeeb0b0a000" providerId="AD" clId="Web-{4A39340B-D000-8AB0-825D-45D883925F38}" dt="2025-09-12T03:55:36.958" v="680"/>
          <pc:sldLayoutMkLst>
            <pc:docMk/>
            <pc:sldMasterMk cId="3785464112" sldId="2147483708"/>
            <pc:sldLayoutMk cId="671096204" sldId="2147483697"/>
          </pc:sldLayoutMkLst>
        </pc:sldLayoutChg>
        <pc:sldLayoutChg chg="add del">
          <pc:chgData name="Luis guilherme De barros andrade faria" userId="S::luis.faria@student.torrens.edu.au::31e40991-e7d9-41d2-8af0-eeeeb0b0a000" providerId="AD" clId="Web-{4A39340B-D000-8AB0-825D-45D883925F38}" dt="2025-09-12T03:55:36.958" v="680"/>
          <pc:sldLayoutMkLst>
            <pc:docMk/>
            <pc:sldMasterMk cId="3785464112" sldId="2147483708"/>
            <pc:sldLayoutMk cId="1488169071" sldId="2147483698"/>
          </pc:sldLayoutMkLst>
        </pc:sldLayoutChg>
        <pc:sldLayoutChg chg="add del">
          <pc:chgData name="Luis guilherme De barros andrade faria" userId="S::luis.faria@student.torrens.edu.au::31e40991-e7d9-41d2-8af0-eeeeb0b0a000" providerId="AD" clId="Web-{4A39340B-D000-8AB0-825D-45D883925F38}" dt="2025-09-12T03:55:36.958" v="680"/>
          <pc:sldLayoutMkLst>
            <pc:docMk/>
            <pc:sldMasterMk cId="3785464112" sldId="2147483708"/>
            <pc:sldLayoutMk cId="2959263956" sldId="2147483699"/>
          </pc:sldLayoutMkLst>
        </pc:sldLayoutChg>
        <pc:sldLayoutChg chg="add del">
          <pc:chgData name="Luis guilherme De barros andrade faria" userId="S::luis.faria@student.torrens.edu.au::31e40991-e7d9-41d2-8af0-eeeeb0b0a000" providerId="AD" clId="Web-{4A39340B-D000-8AB0-825D-45D883925F38}" dt="2025-09-12T03:55:36.958" v="680"/>
          <pc:sldLayoutMkLst>
            <pc:docMk/>
            <pc:sldMasterMk cId="3785464112" sldId="2147483708"/>
            <pc:sldLayoutMk cId="286119495" sldId="2147483700"/>
          </pc:sldLayoutMkLst>
        </pc:sldLayoutChg>
        <pc:sldLayoutChg chg="add del">
          <pc:chgData name="Luis guilherme De barros andrade faria" userId="S::luis.faria@student.torrens.edu.au::31e40991-e7d9-41d2-8af0-eeeeb0b0a000" providerId="AD" clId="Web-{4A39340B-D000-8AB0-825D-45D883925F38}" dt="2025-09-12T03:55:36.958" v="680"/>
          <pc:sldLayoutMkLst>
            <pc:docMk/>
            <pc:sldMasterMk cId="3785464112" sldId="2147483708"/>
            <pc:sldLayoutMk cId="2068396335" sldId="2147483701"/>
          </pc:sldLayoutMkLst>
        </pc:sldLayoutChg>
        <pc:sldLayoutChg chg="add del">
          <pc:chgData name="Luis guilherme De barros andrade faria" userId="S::luis.faria@student.torrens.edu.au::31e40991-e7d9-41d2-8af0-eeeeb0b0a000" providerId="AD" clId="Web-{4A39340B-D000-8AB0-825D-45D883925F38}" dt="2025-09-12T03:55:36.958" v="680"/>
          <pc:sldLayoutMkLst>
            <pc:docMk/>
            <pc:sldMasterMk cId="3785464112" sldId="2147483708"/>
            <pc:sldLayoutMk cId="2295781392" sldId="2147483702"/>
          </pc:sldLayoutMkLst>
        </pc:sldLayoutChg>
        <pc:sldLayoutChg chg="add del">
          <pc:chgData name="Luis guilherme De barros andrade faria" userId="S::luis.faria@student.torrens.edu.au::31e40991-e7d9-41d2-8af0-eeeeb0b0a000" providerId="AD" clId="Web-{4A39340B-D000-8AB0-825D-45D883925F38}" dt="2025-09-12T03:55:36.958" v="680"/>
          <pc:sldLayoutMkLst>
            <pc:docMk/>
            <pc:sldMasterMk cId="3785464112" sldId="2147483708"/>
            <pc:sldLayoutMk cId="3519574986" sldId="2147483703"/>
          </pc:sldLayoutMkLst>
        </pc:sldLayoutChg>
        <pc:sldLayoutChg chg="add del">
          <pc:chgData name="Luis guilherme De barros andrade faria" userId="S::luis.faria@student.torrens.edu.au::31e40991-e7d9-41d2-8af0-eeeeb0b0a000" providerId="AD" clId="Web-{4A39340B-D000-8AB0-825D-45D883925F38}" dt="2025-09-12T03:55:36.958" v="680"/>
          <pc:sldLayoutMkLst>
            <pc:docMk/>
            <pc:sldMasterMk cId="3785464112" sldId="2147483708"/>
            <pc:sldLayoutMk cId="3814265965" sldId="2147483704"/>
          </pc:sldLayoutMkLst>
        </pc:sldLayoutChg>
        <pc:sldLayoutChg chg="add del">
          <pc:chgData name="Luis guilherme De barros andrade faria" userId="S::luis.faria@student.torrens.edu.au::31e40991-e7d9-41d2-8af0-eeeeb0b0a000" providerId="AD" clId="Web-{4A39340B-D000-8AB0-825D-45D883925F38}" dt="2025-09-12T03:55:36.958" v="680"/>
          <pc:sldLayoutMkLst>
            <pc:docMk/>
            <pc:sldMasterMk cId="3785464112" sldId="2147483708"/>
            <pc:sldLayoutMk cId="1332372080" sldId="2147483705"/>
          </pc:sldLayoutMkLst>
        </pc:sldLayoutChg>
        <pc:sldLayoutChg chg="add del">
          <pc:chgData name="Luis guilherme De barros andrade faria" userId="S::luis.faria@student.torrens.edu.au::31e40991-e7d9-41d2-8af0-eeeeb0b0a000" providerId="AD" clId="Web-{4A39340B-D000-8AB0-825D-45D883925F38}" dt="2025-09-12T03:55:36.958" v="680"/>
          <pc:sldLayoutMkLst>
            <pc:docMk/>
            <pc:sldMasterMk cId="3785464112" sldId="2147483708"/>
            <pc:sldLayoutMk cId="3461795521" sldId="2147483706"/>
          </pc:sldLayoutMkLst>
        </pc:sldLayoutChg>
        <pc:sldLayoutChg chg="add del">
          <pc:chgData name="Luis guilherme De barros andrade faria" userId="S::luis.faria@student.torrens.edu.au::31e40991-e7d9-41d2-8af0-eeeeb0b0a000" providerId="AD" clId="Web-{4A39340B-D000-8AB0-825D-45D883925F38}" dt="2025-09-12T03:55:36.958" v="680"/>
          <pc:sldLayoutMkLst>
            <pc:docMk/>
            <pc:sldMasterMk cId="3785464112" sldId="2147483708"/>
            <pc:sldLayoutMk cId="4154854662" sldId="2147483707"/>
          </pc:sldLayoutMkLst>
        </pc:sldLayoutChg>
      </pc:sldMasterChg>
    </pc:docChg>
  </pc:docChgLst>
  <pc:docChgLst>
    <pc:chgData name="Luis guilherme De barros andrade faria" userId="S::luis.faria@student.torrens.edu.au::31e40991-e7d9-41d2-8af0-eeeeb0b0a000" providerId="AD" clId="Web-{CE65373B-5AB4-C01A-E342-22BC151C1296}"/>
    <pc:docChg chg="modSld">
      <pc:chgData name="Luis guilherme De barros andrade faria" userId="S::luis.faria@student.torrens.edu.au::31e40991-e7d9-41d2-8af0-eeeeb0b0a000" providerId="AD" clId="Web-{CE65373B-5AB4-C01A-E342-22BC151C1296}" dt="2025-09-19T01:50:37.835" v="16" actId="1076"/>
      <pc:docMkLst>
        <pc:docMk/>
      </pc:docMkLst>
      <pc:sldChg chg="modSp">
        <pc:chgData name="Luis guilherme De barros andrade faria" userId="S::luis.faria@student.torrens.edu.au::31e40991-e7d9-41d2-8af0-eeeeb0b0a000" providerId="AD" clId="Web-{CE65373B-5AB4-C01A-E342-22BC151C1296}" dt="2025-09-19T01:42:21.192" v="0" actId="1076"/>
        <pc:sldMkLst>
          <pc:docMk/>
          <pc:sldMk cId="3915788356" sldId="274"/>
        </pc:sldMkLst>
        <pc:spChg chg="mod">
          <ac:chgData name="Luis guilherme De barros andrade faria" userId="S::luis.faria@student.torrens.edu.au::31e40991-e7d9-41d2-8af0-eeeeb0b0a000" providerId="AD" clId="Web-{CE65373B-5AB4-C01A-E342-22BC151C1296}" dt="2025-09-19T01:42:21.192" v="0" actId="1076"/>
          <ac:spMkLst>
            <pc:docMk/>
            <pc:sldMk cId="3915788356" sldId="274"/>
            <ac:spMk id="5" creationId="{7B64FF2F-4574-6324-F11C-DA7636FC383A}"/>
          </ac:spMkLst>
        </pc:spChg>
      </pc:sldChg>
    </pc:docChg>
  </pc:docChgLst>
  <pc:docChgLst>
    <pc:chgData name="Luis guilherme De barros andrade faria" userId="31e40991-e7d9-41d2-8af0-eeeeb0b0a000" providerId="ADAL" clId="{B350B1DC-FB38-521A-9133-2C303449DDC2}"/>
    <pc:docChg chg="undo redo custSel addSld delSld modSld">
      <pc:chgData name="Luis guilherme De barros andrade faria" userId="31e40991-e7d9-41d2-8af0-eeeeb0b0a000" providerId="ADAL" clId="{B350B1DC-FB38-521A-9133-2C303449DDC2}" dt="2025-10-07T21:20:28.304" v="3631" actId="14100"/>
      <pc:docMkLst>
        <pc:docMk/>
      </pc:docMkLst>
      <pc:sldChg chg="addSp delSp modSp mod modTransition setBg modAnim">
        <pc:chgData name="Luis guilherme De barros andrade faria" userId="31e40991-e7d9-41d2-8af0-eeeeb0b0a000" providerId="ADAL" clId="{B350B1DC-FB38-521A-9133-2C303449DDC2}" dt="2025-10-03T09:52:24.471" v="3108"/>
        <pc:sldMkLst>
          <pc:docMk/>
          <pc:sldMk cId="109857222" sldId="256"/>
        </pc:sldMkLst>
        <pc:spChg chg="mod">
          <ac:chgData name="Luis guilherme De barros andrade faria" userId="31e40991-e7d9-41d2-8af0-eeeeb0b0a000" providerId="ADAL" clId="{B350B1DC-FB38-521A-9133-2C303449DDC2}" dt="2025-09-20T23:39:57.114" v="1836" actId="1038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uis guilherme De barros andrade faria" userId="31e40991-e7d9-41d2-8af0-eeeeb0b0a000" providerId="ADAL" clId="{B350B1DC-FB38-521A-9133-2C303449DDC2}" dt="2025-09-20T23:39:57.114" v="1836" actId="1038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Luis guilherme De barros andrade faria" userId="31e40991-e7d9-41d2-8af0-eeeeb0b0a000" providerId="ADAL" clId="{B350B1DC-FB38-521A-9133-2C303449DDC2}" dt="2025-09-20T23:37:26.060" v="1771" actId="1076"/>
          <ac:spMkLst>
            <pc:docMk/>
            <pc:sldMk cId="109857222" sldId="256"/>
            <ac:spMk id="4" creationId="{FDFA7686-4BF2-61C2-E282-B6A0E668AC77}"/>
          </ac:spMkLst>
        </pc:spChg>
        <pc:spChg chg="add mod">
          <ac:chgData name="Luis guilherme De barros andrade faria" userId="31e40991-e7d9-41d2-8af0-eeeeb0b0a000" providerId="ADAL" clId="{B350B1DC-FB38-521A-9133-2C303449DDC2}" dt="2025-09-20T23:33:31.577" v="1371" actId="14100"/>
          <ac:spMkLst>
            <pc:docMk/>
            <pc:sldMk cId="109857222" sldId="256"/>
            <ac:spMk id="7" creationId="{03152406-2B04-9152-210F-5CECED2FF351}"/>
          </ac:spMkLst>
        </pc:spChg>
        <pc:spChg chg="add mod">
          <ac:chgData name="Luis guilherme De barros andrade faria" userId="31e40991-e7d9-41d2-8af0-eeeeb0b0a000" providerId="ADAL" clId="{B350B1DC-FB38-521A-9133-2C303449DDC2}" dt="2025-09-20T23:42:28.729" v="1889" actId="14100"/>
          <ac:spMkLst>
            <pc:docMk/>
            <pc:sldMk cId="109857222" sldId="256"/>
            <ac:spMk id="9" creationId="{BEFA45D0-4BEB-1A4A-BD5B-32DE00446082}"/>
          </ac:spMkLst>
        </pc:spChg>
        <pc:spChg chg="add del mod">
          <ac:chgData name="Luis guilherme De barros andrade faria" userId="31e40991-e7d9-41d2-8af0-eeeeb0b0a000" providerId="ADAL" clId="{B350B1DC-FB38-521A-9133-2C303449DDC2}" dt="2025-09-20T23:38:24.431" v="1784" actId="767"/>
          <ac:spMkLst>
            <pc:docMk/>
            <pc:sldMk cId="109857222" sldId="256"/>
            <ac:spMk id="10" creationId="{0B8E8FCC-BB84-6621-3648-E135FED48C51}"/>
          </ac:spMkLst>
        </pc:spChg>
        <pc:spChg chg="add mod">
          <ac:chgData name="Luis guilherme De barros andrade faria" userId="31e40991-e7d9-41d2-8af0-eeeeb0b0a000" providerId="ADAL" clId="{B350B1DC-FB38-521A-9133-2C303449DDC2}" dt="2025-09-20T23:39:09.088" v="1801" actId="171"/>
          <ac:spMkLst>
            <pc:docMk/>
            <pc:sldMk cId="109857222" sldId="256"/>
            <ac:spMk id="11" creationId="{31F6CBDB-AA1C-4637-02F7-559A342BB140}"/>
          </ac:spMkLst>
        </pc:spChg>
        <pc:picChg chg="mod">
          <ac:chgData name="Luis guilherme De barros andrade faria" userId="31e40991-e7d9-41d2-8af0-eeeeb0b0a000" providerId="ADAL" clId="{B350B1DC-FB38-521A-9133-2C303449DDC2}" dt="2025-09-20T23:39:57.114" v="1836" actId="1038"/>
          <ac:picMkLst>
            <pc:docMk/>
            <pc:sldMk cId="109857222" sldId="256"/>
            <ac:picMk id="6" creationId="{570C4B40-A618-2611-2876-271C25752E3F}"/>
          </ac:picMkLst>
        </pc:picChg>
        <pc:picChg chg="add del mod">
          <ac:chgData name="Luis guilherme De barros andrade faria" userId="31e40991-e7d9-41d2-8af0-eeeeb0b0a000" providerId="ADAL" clId="{B350B1DC-FB38-521A-9133-2C303449DDC2}" dt="2025-09-20T23:33:53.224" v="1376" actId="732"/>
          <ac:picMkLst>
            <pc:docMk/>
            <pc:sldMk cId="109857222" sldId="256"/>
            <ac:picMk id="1026" creationId="{F082B092-9C06-247B-4983-A578F35AF209}"/>
          </ac:picMkLst>
        </pc:picChg>
      </pc:sldChg>
      <pc:sldChg chg="addSp delSp modSp mod modTransition setBg modAnim">
        <pc:chgData name="Luis guilherme De barros andrade faria" userId="31e40991-e7d9-41d2-8af0-eeeeb0b0a000" providerId="ADAL" clId="{B350B1DC-FB38-521A-9133-2C303449DDC2}" dt="2025-10-03T09:52:24.471" v="3108"/>
        <pc:sldMkLst>
          <pc:docMk/>
          <pc:sldMk cId="289368279" sldId="257"/>
        </pc:sldMkLst>
        <pc:spChg chg="mod">
          <ac:chgData name="Luis guilherme De barros andrade faria" userId="31e40991-e7d9-41d2-8af0-eeeeb0b0a000" providerId="ADAL" clId="{B350B1DC-FB38-521A-9133-2C303449DDC2}" dt="2025-09-20T23:45:00.494" v="1949" actId="207"/>
          <ac:spMkLst>
            <pc:docMk/>
            <pc:sldMk cId="289368279" sldId="257"/>
            <ac:spMk id="3" creationId="{A4AFB0F5-03C3-BE28-1ADB-7363705150CD}"/>
          </ac:spMkLst>
        </pc:spChg>
        <pc:spChg chg="mod">
          <ac:chgData name="Luis guilherme De barros andrade faria" userId="31e40991-e7d9-41d2-8af0-eeeeb0b0a000" providerId="ADAL" clId="{B350B1DC-FB38-521A-9133-2C303449DDC2}" dt="2025-09-20T23:45:00.494" v="1949" actId="207"/>
          <ac:spMkLst>
            <pc:docMk/>
            <pc:sldMk cId="289368279" sldId="257"/>
            <ac:spMk id="4" creationId="{EA2968D5-0A55-CE87-5B4F-C4E69B1ABF93}"/>
          </ac:spMkLst>
        </pc:spChg>
        <pc:spChg chg="mod topLvl">
          <ac:chgData name="Luis guilherme De barros andrade faria" userId="31e40991-e7d9-41d2-8af0-eeeeb0b0a000" providerId="ADAL" clId="{B350B1DC-FB38-521A-9133-2C303449DDC2}" dt="2025-10-03T08:22:16.434" v="3054" actId="1076"/>
          <ac:spMkLst>
            <pc:docMk/>
            <pc:sldMk cId="289368279" sldId="257"/>
            <ac:spMk id="8" creationId="{5749A40F-0EDC-0241-B9FC-C1966489E30D}"/>
          </ac:spMkLst>
        </pc:spChg>
        <pc:spChg chg="mod topLvl">
          <ac:chgData name="Luis guilherme De barros andrade faria" userId="31e40991-e7d9-41d2-8af0-eeeeb0b0a000" providerId="ADAL" clId="{B350B1DC-FB38-521A-9133-2C303449DDC2}" dt="2025-10-03T08:22:39.834" v="3056" actId="1076"/>
          <ac:spMkLst>
            <pc:docMk/>
            <pc:sldMk cId="289368279" sldId="257"/>
            <ac:spMk id="9" creationId="{F1172371-2347-558C-AA27-9A60F45957A1}"/>
          </ac:spMkLst>
        </pc:spChg>
        <pc:spChg chg="mod topLvl">
          <ac:chgData name="Luis guilherme De barros andrade faria" userId="31e40991-e7d9-41d2-8af0-eeeeb0b0a000" providerId="ADAL" clId="{B350B1DC-FB38-521A-9133-2C303449DDC2}" dt="2025-10-03T08:23:05.637" v="3060" actId="1076"/>
          <ac:spMkLst>
            <pc:docMk/>
            <pc:sldMk cId="289368279" sldId="257"/>
            <ac:spMk id="11" creationId="{89645A04-14AC-2A15-D75D-840032DF9142}"/>
          </ac:spMkLst>
        </pc:spChg>
        <pc:spChg chg="mod topLvl">
          <ac:chgData name="Luis guilherme De barros andrade faria" userId="31e40991-e7d9-41d2-8af0-eeeeb0b0a000" providerId="ADAL" clId="{B350B1DC-FB38-521A-9133-2C303449DDC2}" dt="2025-10-03T08:21:43.055" v="3049" actId="1036"/>
          <ac:spMkLst>
            <pc:docMk/>
            <pc:sldMk cId="289368279" sldId="257"/>
            <ac:spMk id="12" creationId="{C4A53911-FE58-F75E-99D6-CA14E754FF43}"/>
          </ac:spMkLst>
        </pc:spChg>
        <pc:spChg chg="mod topLvl">
          <ac:chgData name="Luis guilherme De barros andrade faria" userId="31e40991-e7d9-41d2-8af0-eeeeb0b0a000" providerId="ADAL" clId="{B350B1DC-FB38-521A-9133-2C303449DDC2}" dt="2025-10-03T08:21:56.372" v="3051" actId="1076"/>
          <ac:spMkLst>
            <pc:docMk/>
            <pc:sldMk cId="289368279" sldId="257"/>
            <ac:spMk id="16" creationId="{4523CF49-528D-5216-34BD-D8544E910D05}"/>
          </ac:spMkLst>
        </pc:spChg>
        <pc:spChg chg="mod">
          <ac:chgData name="Luis guilherme De barros andrade faria" userId="31e40991-e7d9-41d2-8af0-eeeeb0b0a000" providerId="ADAL" clId="{B350B1DC-FB38-521A-9133-2C303449DDC2}" dt="2025-10-03T08:23:02.577" v="3058" actId="1076"/>
          <ac:spMkLst>
            <pc:docMk/>
            <pc:sldMk cId="289368279" sldId="257"/>
            <ac:spMk id="27" creationId="{07DB8142-9479-162F-CAA3-986D4D3DEA89}"/>
          </ac:spMkLst>
        </pc:spChg>
        <pc:grpChg chg="mod topLvl">
          <ac:chgData name="Luis guilherme De barros andrade faria" userId="31e40991-e7d9-41d2-8af0-eeeeb0b0a000" providerId="ADAL" clId="{B350B1DC-FB38-521A-9133-2C303449DDC2}" dt="2025-10-03T08:21:21.024" v="2972" actId="1076"/>
          <ac:grpSpMkLst>
            <pc:docMk/>
            <pc:sldMk cId="289368279" sldId="257"/>
            <ac:grpSpMk id="7" creationId="{7590D1B4-6B58-0DC7-3DB3-CDAF200145A6}"/>
          </ac:grpSpMkLst>
        </pc:grpChg>
        <pc:picChg chg="mod">
          <ac:chgData name="Luis guilherme De barros andrade faria" userId="31e40991-e7d9-41d2-8af0-eeeeb0b0a000" providerId="ADAL" clId="{B350B1DC-FB38-521A-9133-2C303449DDC2}" dt="2025-10-03T08:21:52.332" v="3050" actId="1076"/>
          <ac:picMkLst>
            <pc:docMk/>
            <pc:sldMk cId="289368279" sldId="257"/>
            <ac:picMk id="2" creationId="{DB1B46BB-C492-72EC-4D85-FDFFF6001B19}"/>
          </ac:picMkLst>
        </pc:picChg>
        <pc:picChg chg="mod">
          <ac:chgData name="Luis guilherme De barros andrade faria" userId="31e40991-e7d9-41d2-8af0-eeeeb0b0a000" providerId="ADAL" clId="{B350B1DC-FB38-521A-9133-2C303449DDC2}" dt="2025-10-03T08:22:07.213" v="3053" actId="1076"/>
          <ac:picMkLst>
            <pc:docMk/>
            <pc:sldMk cId="289368279" sldId="257"/>
            <ac:picMk id="5" creationId="{574915C7-90B0-6601-FAE3-9F2B8366A7BA}"/>
          </ac:picMkLst>
        </pc:picChg>
        <pc:picChg chg="mod">
          <ac:chgData name="Luis guilherme De barros andrade faria" userId="31e40991-e7d9-41d2-8af0-eeeeb0b0a000" providerId="ADAL" clId="{B350B1DC-FB38-521A-9133-2C303449DDC2}" dt="2025-10-03T08:22:27.676" v="3055" actId="1076"/>
          <ac:picMkLst>
            <pc:docMk/>
            <pc:sldMk cId="289368279" sldId="257"/>
            <ac:picMk id="6" creationId="{D841ED0E-788D-A9A9-AAF6-3BF2F68A8A82}"/>
          </ac:picMkLst>
        </pc:picChg>
        <pc:picChg chg="mod">
          <ac:chgData name="Luis guilherme De barros andrade faria" userId="31e40991-e7d9-41d2-8af0-eeeeb0b0a000" providerId="ADAL" clId="{B350B1DC-FB38-521A-9133-2C303449DDC2}" dt="2025-09-20T23:40:27.465" v="1842" actId="166"/>
          <ac:picMkLst>
            <pc:docMk/>
            <pc:sldMk cId="289368279" sldId="257"/>
            <ac:picMk id="10" creationId="{284AD4D5-C6C9-6C7F-CD00-4600BE87A552}"/>
          </ac:picMkLst>
        </pc:picChg>
        <pc:picChg chg="add mod modCrop">
          <ac:chgData name="Luis guilherme De barros andrade faria" userId="31e40991-e7d9-41d2-8af0-eeeeb0b0a000" providerId="ADAL" clId="{B350B1DC-FB38-521A-9133-2C303449DDC2}" dt="2025-10-03T08:18:35.396" v="2953" actId="14100"/>
          <ac:picMkLst>
            <pc:docMk/>
            <pc:sldMk cId="289368279" sldId="257"/>
            <ac:picMk id="14" creationId="{69915647-9F4B-676E-FDF5-5AD11A96327F}"/>
          </ac:picMkLst>
        </pc:picChg>
        <pc:picChg chg="mod modCrop">
          <ac:chgData name="Luis guilherme De barros andrade faria" userId="31e40991-e7d9-41d2-8af0-eeeeb0b0a000" providerId="ADAL" clId="{B350B1DC-FB38-521A-9133-2C303449DDC2}" dt="2025-10-03T08:17:46.344" v="2945" actId="18131"/>
          <ac:picMkLst>
            <pc:docMk/>
            <pc:sldMk cId="289368279" sldId="257"/>
            <ac:picMk id="25" creationId="{A7A9785C-E002-2624-6DE9-E9DB1936A6E3}"/>
          </ac:picMkLst>
        </pc:picChg>
      </pc:sldChg>
      <pc:sldChg chg="addSp delSp modSp add mod modTransition modAnim">
        <pc:chgData name="Luis guilherme De barros andrade faria" userId="31e40991-e7d9-41d2-8af0-eeeeb0b0a000" providerId="ADAL" clId="{B350B1DC-FB38-521A-9133-2C303449DDC2}" dt="2025-10-03T09:52:24.471" v="3108"/>
        <pc:sldMkLst>
          <pc:docMk/>
          <pc:sldMk cId="3802225996" sldId="268"/>
        </pc:sldMkLst>
        <pc:spChg chg="add mod">
          <ac:chgData name="Luis guilherme De barros andrade faria" userId="31e40991-e7d9-41d2-8af0-eeeeb0b0a000" providerId="ADAL" clId="{B350B1DC-FB38-521A-9133-2C303449DDC2}" dt="2025-09-11T08:38:18.363" v="528" actId="20577"/>
          <ac:spMkLst>
            <pc:docMk/>
            <pc:sldMk cId="3802225996" sldId="268"/>
            <ac:spMk id="4" creationId="{4DE8A7FA-DA29-5277-91B0-16AC1107FC94}"/>
          </ac:spMkLst>
        </pc:spChg>
      </pc:sldChg>
      <pc:sldChg chg="addSp delSp modSp add mod modTransition modAnim">
        <pc:chgData name="Luis guilherme De barros andrade faria" userId="31e40991-e7d9-41d2-8af0-eeeeb0b0a000" providerId="ADAL" clId="{B350B1DC-FB38-521A-9133-2C303449DDC2}" dt="2025-10-03T09:52:24.471" v="3108"/>
        <pc:sldMkLst>
          <pc:docMk/>
          <pc:sldMk cId="2764262270" sldId="269"/>
        </pc:sldMkLst>
        <pc:spChg chg="add mod">
          <ac:chgData name="Luis guilherme De barros andrade faria" userId="31e40991-e7d9-41d2-8af0-eeeeb0b0a000" providerId="ADAL" clId="{B350B1DC-FB38-521A-9133-2C303449DDC2}" dt="2025-09-11T08:39:47.745" v="611" actId="5793"/>
          <ac:spMkLst>
            <pc:docMk/>
            <pc:sldMk cId="2764262270" sldId="269"/>
            <ac:spMk id="5" creationId="{7255C865-94DD-76F1-9188-3D60E2032D5D}"/>
          </ac:spMkLst>
        </pc:spChg>
      </pc:sldChg>
      <pc:sldChg chg="addSp delSp modSp add mod modTransition modAnim">
        <pc:chgData name="Luis guilherme De barros andrade faria" userId="31e40991-e7d9-41d2-8af0-eeeeb0b0a000" providerId="ADAL" clId="{B350B1DC-FB38-521A-9133-2C303449DDC2}" dt="2025-10-03T09:52:24.471" v="3108"/>
        <pc:sldMkLst>
          <pc:docMk/>
          <pc:sldMk cId="1483447597" sldId="270"/>
        </pc:sldMkLst>
      </pc:sldChg>
      <pc:sldChg chg="addSp delSp modSp add mod modTransition modAnim">
        <pc:chgData name="Luis guilherme De barros andrade faria" userId="31e40991-e7d9-41d2-8af0-eeeeb0b0a000" providerId="ADAL" clId="{B350B1DC-FB38-521A-9133-2C303449DDC2}" dt="2025-10-03T09:52:24.471" v="3108"/>
        <pc:sldMkLst>
          <pc:docMk/>
          <pc:sldMk cId="1748718786" sldId="272"/>
        </pc:sldMkLst>
      </pc:sldChg>
      <pc:sldChg chg="addSp delSp modSp add mod modTransition modAnim">
        <pc:chgData name="Luis guilherme De barros andrade faria" userId="31e40991-e7d9-41d2-8af0-eeeeb0b0a000" providerId="ADAL" clId="{B350B1DC-FB38-521A-9133-2C303449DDC2}" dt="2025-10-03T09:52:24.471" v="3108"/>
        <pc:sldMkLst>
          <pc:docMk/>
          <pc:sldMk cId="2021193393" sldId="273"/>
        </pc:sldMkLst>
        <pc:spChg chg="add mod">
          <ac:chgData name="Luis guilherme De barros andrade faria" userId="31e40991-e7d9-41d2-8af0-eeeeb0b0a000" providerId="ADAL" clId="{B350B1DC-FB38-521A-9133-2C303449DDC2}" dt="2025-09-11T08:44:50.990" v="908" actId="20577"/>
          <ac:spMkLst>
            <pc:docMk/>
            <pc:sldMk cId="2021193393" sldId="273"/>
            <ac:spMk id="5" creationId="{50F470E8-EB4D-D95F-43E7-0E1516D56C02}"/>
          </ac:spMkLst>
        </pc:spChg>
      </pc:sldChg>
      <pc:sldChg chg="addSp delSp modSp add mod modTransition modAnim">
        <pc:chgData name="Luis guilherme De barros andrade faria" userId="31e40991-e7d9-41d2-8af0-eeeeb0b0a000" providerId="ADAL" clId="{B350B1DC-FB38-521A-9133-2C303449DDC2}" dt="2025-10-07T21:20:28.304" v="3631" actId="14100"/>
        <pc:sldMkLst>
          <pc:docMk/>
          <pc:sldMk cId="3915788356" sldId="274"/>
        </pc:sldMkLst>
        <pc:spChg chg="mod">
          <ac:chgData name="Luis guilherme De barros andrade faria" userId="31e40991-e7d9-41d2-8af0-eeeeb0b0a000" providerId="ADAL" clId="{B350B1DC-FB38-521A-9133-2C303449DDC2}" dt="2025-10-07T21:20:28.304" v="3631" actId="14100"/>
          <ac:spMkLst>
            <pc:docMk/>
            <pc:sldMk cId="3915788356" sldId="274"/>
            <ac:spMk id="4" creationId="{D8C4B4D9-B8DA-A461-3E5C-8B3805193837}"/>
          </ac:spMkLst>
        </pc:spChg>
        <pc:spChg chg="mod">
          <ac:chgData name="Luis guilherme De barros andrade faria" userId="31e40991-e7d9-41d2-8af0-eeeeb0b0a000" providerId="ADAL" clId="{B350B1DC-FB38-521A-9133-2C303449DDC2}" dt="2025-10-07T20:49:23.664" v="3142" actId="404"/>
          <ac:spMkLst>
            <pc:docMk/>
            <pc:sldMk cId="3915788356" sldId="274"/>
            <ac:spMk id="5" creationId="{7B64FF2F-4574-6324-F11C-DA7636FC383A}"/>
          </ac:spMkLst>
        </pc:spChg>
      </pc:sldChg>
      <pc:sldChg chg="addSp delSp modSp mod modTransition modAnim">
        <pc:chgData name="Luis guilherme De barros andrade faria" userId="31e40991-e7d9-41d2-8af0-eeeeb0b0a000" providerId="ADAL" clId="{B350B1DC-FB38-521A-9133-2C303449DDC2}" dt="2025-10-03T09:52:24.471" v="3108"/>
        <pc:sldMkLst>
          <pc:docMk/>
          <pc:sldMk cId="1596945263" sldId="277"/>
        </pc:sldMkLst>
        <pc:spChg chg="mod">
          <ac:chgData name="Luis guilherme De barros andrade faria" userId="31e40991-e7d9-41d2-8af0-eeeeb0b0a000" providerId="ADAL" clId="{B350B1DC-FB38-521A-9133-2C303449DDC2}" dt="2025-10-03T08:24:39.652" v="3084" actId="14100"/>
          <ac:spMkLst>
            <pc:docMk/>
            <pc:sldMk cId="1596945263" sldId="277"/>
            <ac:spMk id="24" creationId="{14CFDEE5-6878-C93D-1374-BF093D78AE2C}"/>
          </ac:spMkLst>
        </pc:spChg>
        <pc:spChg chg="mod">
          <ac:chgData name="Luis guilherme De barros andrade faria" userId="31e40991-e7d9-41d2-8af0-eeeeb0b0a000" providerId="ADAL" clId="{B350B1DC-FB38-521A-9133-2C303449DDC2}" dt="2025-10-03T08:24:39.880" v="3085" actId="14100"/>
          <ac:spMkLst>
            <pc:docMk/>
            <pc:sldMk cId="1596945263" sldId="277"/>
            <ac:spMk id="25" creationId="{5E07D73E-7BEF-0B80-D872-0712A9E089F6}"/>
          </ac:spMkLst>
        </pc:spChg>
        <pc:spChg chg="mod">
          <ac:chgData name="Luis guilherme De barros andrade faria" userId="31e40991-e7d9-41d2-8af0-eeeeb0b0a000" providerId="ADAL" clId="{B350B1DC-FB38-521A-9133-2C303449DDC2}" dt="2025-10-03T08:24:40.103" v="3086" actId="14100"/>
          <ac:spMkLst>
            <pc:docMk/>
            <pc:sldMk cId="1596945263" sldId="277"/>
            <ac:spMk id="26" creationId="{C8591399-D6AC-D857-613C-C8EDD931029C}"/>
          </ac:spMkLst>
        </pc:spChg>
        <pc:picChg chg="add del mod">
          <ac:chgData name="Luis guilherme De barros andrade faria" userId="31e40991-e7d9-41d2-8af0-eeeeb0b0a000" providerId="ADAL" clId="{B350B1DC-FB38-521A-9133-2C303449DDC2}" dt="2025-10-03T08:24:46.207" v="3091" actId="1076"/>
          <ac:picMkLst>
            <pc:docMk/>
            <pc:sldMk cId="1596945263" sldId="277"/>
            <ac:picMk id="27" creationId="{53FFEE9E-075B-7892-62B1-83F8AA8A0A94}"/>
          </ac:picMkLst>
        </pc:picChg>
      </pc:sldChg>
      <pc:sldChg chg="addSp delSp modSp modTransition modAnim">
        <pc:chgData name="Luis guilherme De barros andrade faria" userId="31e40991-e7d9-41d2-8af0-eeeeb0b0a000" providerId="ADAL" clId="{B350B1DC-FB38-521A-9133-2C303449DDC2}" dt="2025-10-03T09:52:24.471" v="3108"/>
        <pc:sldMkLst>
          <pc:docMk/>
          <pc:sldMk cId="2203292437" sldId="278"/>
        </pc:sldMkLst>
      </pc:sldChg>
      <pc:sldChg chg="addSp delSp modSp add mod setBg delAnim modAnim">
        <pc:chgData name="Luis guilherme De barros andrade faria" userId="31e40991-e7d9-41d2-8af0-eeeeb0b0a000" providerId="ADAL" clId="{B350B1DC-FB38-521A-9133-2C303449DDC2}" dt="2025-10-07T21:06:40.371" v="3630"/>
        <pc:sldMkLst>
          <pc:docMk/>
          <pc:sldMk cId="3975490441" sldId="279"/>
        </pc:sldMkLst>
        <pc:spChg chg="mod">
          <ac:chgData name="Luis guilherme De barros andrade faria" userId="31e40991-e7d9-41d2-8af0-eeeeb0b0a000" providerId="ADAL" clId="{B350B1DC-FB38-521A-9133-2C303449DDC2}" dt="2025-10-07T20:59:24.200" v="3573" actId="1076"/>
          <ac:spMkLst>
            <pc:docMk/>
            <pc:sldMk cId="3975490441" sldId="279"/>
            <ac:spMk id="3" creationId="{5B799B09-2886-9E1B-04BB-0124B1E80407}"/>
          </ac:spMkLst>
        </pc:spChg>
        <pc:spChg chg="mod">
          <ac:chgData name="Luis guilherme De barros andrade faria" userId="31e40991-e7d9-41d2-8af0-eeeeb0b0a000" providerId="ADAL" clId="{B350B1DC-FB38-521A-9133-2C303449DDC2}" dt="2025-10-07T20:57:50.087" v="3501" actId="207"/>
          <ac:spMkLst>
            <pc:docMk/>
            <pc:sldMk cId="3975490441" sldId="279"/>
            <ac:spMk id="4" creationId="{1BDE13E3-7B7B-99A8-CADC-7DAD5E6605A2}"/>
          </ac:spMkLst>
        </pc:spChg>
        <pc:spChg chg="del">
          <ac:chgData name="Luis guilherme De barros andrade faria" userId="31e40991-e7d9-41d2-8af0-eeeeb0b0a000" providerId="ADAL" clId="{B350B1DC-FB38-521A-9133-2C303449DDC2}" dt="2025-10-07T20:56:31.055" v="3454" actId="478"/>
          <ac:spMkLst>
            <pc:docMk/>
            <pc:sldMk cId="3975490441" sldId="279"/>
            <ac:spMk id="8" creationId="{9E6EFE83-63AC-3979-9BAD-EB49A649F870}"/>
          </ac:spMkLst>
        </pc:spChg>
        <pc:spChg chg="del">
          <ac:chgData name="Luis guilherme De barros andrade faria" userId="31e40991-e7d9-41d2-8af0-eeeeb0b0a000" providerId="ADAL" clId="{B350B1DC-FB38-521A-9133-2C303449DDC2}" dt="2025-10-07T20:56:31.055" v="3454" actId="478"/>
          <ac:spMkLst>
            <pc:docMk/>
            <pc:sldMk cId="3975490441" sldId="279"/>
            <ac:spMk id="9" creationId="{90C65A28-54DB-D963-A066-1E93B0CE2FC5}"/>
          </ac:spMkLst>
        </pc:spChg>
        <pc:spChg chg="del">
          <ac:chgData name="Luis guilherme De barros andrade faria" userId="31e40991-e7d9-41d2-8af0-eeeeb0b0a000" providerId="ADAL" clId="{B350B1DC-FB38-521A-9133-2C303449DDC2}" dt="2025-10-07T20:56:31.055" v="3454" actId="478"/>
          <ac:spMkLst>
            <pc:docMk/>
            <pc:sldMk cId="3975490441" sldId="279"/>
            <ac:spMk id="11" creationId="{150D4819-FFE2-A2C0-2998-05343B07ABBF}"/>
          </ac:spMkLst>
        </pc:spChg>
        <pc:spChg chg="del">
          <ac:chgData name="Luis guilherme De barros andrade faria" userId="31e40991-e7d9-41d2-8af0-eeeeb0b0a000" providerId="ADAL" clId="{B350B1DC-FB38-521A-9133-2C303449DDC2}" dt="2025-10-07T20:56:31.055" v="3454" actId="478"/>
          <ac:spMkLst>
            <pc:docMk/>
            <pc:sldMk cId="3975490441" sldId="279"/>
            <ac:spMk id="12" creationId="{24E66362-85D8-0519-8FF7-56B4650AC5C0}"/>
          </ac:spMkLst>
        </pc:spChg>
        <pc:spChg chg="add mod">
          <ac:chgData name="Luis guilherme De barros andrade faria" userId="31e40991-e7d9-41d2-8af0-eeeeb0b0a000" providerId="ADAL" clId="{B350B1DC-FB38-521A-9133-2C303449DDC2}" dt="2025-10-07T20:59:24.200" v="3573" actId="1076"/>
          <ac:spMkLst>
            <pc:docMk/>
            <pc:sldMk cId="3975490441" sldId="279"/>
            <ac:spMk id="13" creationId="{BE020B8D-6453-6F42-48F7-D54DAC4E3CB9}"/>
          </ac:spMkLst>
        </pc:spChg>
        <pc:spChg chg="mod">
          <ac:chgData name="Luis guilherme De barros andrade faria" userId="31e40991-e7d9-41d2-8af0-eeeeb0b0a000" providerId="ADAL" clId="{B350B1DC-FB38-521A-9133-2C303449DDC2}" dt="2025-10-07T21:02:30.398" v="3601" actId="14100"/>
          <ac:spMkLst>
            <pc:docMk/>
            <pc:sldMk cId="3975490441" sldId="279"/>
            <ac:spMk id="15" creationId="{2F03FAA9-A660-E907-613A-2AC78DF937C9}"/>
          </ac:spMkLst>
        </pc:spChg>
        <pc:spChg chg="del">
          <ac:chgData name="Luis guilherme De barros andrade faria" userId="31e40991-e7d9-41d2-8af0-eeeeb0b0a000" providerId="ADAL" clId="{B350B1DC-FB38-521A-9133-2C303449DDC2}" dt="2025-10-07T20:56:31.055" v="3454" actId="478"/>
          <ac:spMkLst>
            <pc:docMk/>
            <pc:sldMk cId="3975490441" sldId="279"/>
            <ac:spMk id="16" creationId="{F7EDB951-8401-0CE1-D2D8-FBD2A5A6A472}"/>
          </ac:spMkLst>
        </pc:spChg>
        <pc:spChg chg="add mod">
          <ac:chgData name="Luis guilherme De barros andrade faria" userId="31e40991-e7d9-41d2-8af0-eeeeb0b0a000" providerId="ADAL" clId="{B350B1DC-FB38-521A-9133-2C303449DDC2}" dt="2025-10-07T20:59:24.200" v="3573" actId="1076"/>
          <ac:spMkLst>
            <pc:docMk/>
            <pc:sldMk cId="3975490441" sldId="279"/>
            <ac:spMk id="17" creationId="{25072E2B-08FF-37F4-5619-245094256BC3}"/>
          </ac:spMkLst>
        </pc:spChg>
        <pc:spChg chg="add mod">
          <ac:chgData name="Luis guilherme De barros andrade faria" userId="31e40991-e7d9-41d2-8af0-eeeeb0b0a000" providerId="ADAL" clId="{B350B1DC-FB38-521A-9133-2C303449DDC2}" dt="2025-10-07T20:58:32.323" v="3529"/>
          <ac:spMkLst>
            <pc:docMk/>
            <pc:sldMk cId="3975490441" sldId="279"/>
            <ac:spMk id="18" creationId="{99C3FCE8-BC66-B86E-58AA-87ACFB1D8067}"/>
          </ac:spMkLst>
        </pc:spChg>
        <pc:spChg chg="add mod">
          <ac:chgData name="Luis guilherme De barros andrade faria" userId="31e40991-e7d9-41d2-8af0-eeeeb0b0a000" providerId="ADAL" clId="{B350B1DC-FB38-521A-9133-2C303449DDC2}" dt="2025-10-07T20:58:31.059" v="3528"/>
          <ac:spMkLst>
            <pc:docMk/>
            <pc:sldMk cId="3975490441" sldId="279"/>
            <ac:spMk id="19" creationId="{36D00EB0-342A-794E-1AE2-9BB58316FFC3}"/>
          </ac:spMkLst>
        </pc:spChg>
        <pc:spChg chg="add mod">
          <ac:chgData name="Luis guilherme De barros andrade faria" userId="31e40991-e7d9-41d2-8af0-eeeeb0b0a000" providerId="ADAL" clId="{B350B1DC-FB38-521A-9133-2C303449DDC2}" dt="2025-10-07T20:58:31.059" v="3528"/>
          <ac:spMkLst>
            <pc:docMk/>
            <pc:sldMk cId="3975490441" sldId="279"/>
            <ac:spMk id="20" creationId="{FFD8C6D3-0563-D897-4D57-2CE0BEC9E5C8}"/>
          </ac:spMkLst>
        </pc:spChg>
        <pc:spChg chg="add mod">
          <ac:chgData name="Luis guilherme De barros andrade faria" userId="31e40991-e7d9-41d2-8af0-eeeeb0b0a000" providerId="ADAL" clId="{B350B1DC-FB38-521A-9133-2C303449DDC2}" dt="2025-10-07T20:58:36.237" v="3533"/>
          <ac:spMkLst>
            <pc:docMk/>
            <pc:sldMk cId="3975490441" sldId="279"/>
            <ac:spMk id="21" creationId="{C5346189-CF91-AEE5-53F9-21562C883CCA}"/>
          </ac:spMkLst>
        </pc:spChg>
        <pc:spChg chg="add mod">
          <ac:chgData name="Luis guilherme De barros andrade faria" userId="31e40991-e7d9-41d2-8af0-eeeeb0b0a000" providerId="ADAL" clId="{B350B1DC-FB38-521A-9133-2C303449DDC2}" dt="2025-10-07T20:58:33.603" v="3530"/>
          <ac:spMkLst>
            <pc:docMk/>
            <pc:sldMk cId="3975490441" sldId="279"/>
            <ac:spMk id="22" creationId="{BCC71207-B379-CEAF-7ABE-ED8BBF4E88AE}"/>
          </ac:spMkLst>
        </pc:spChg>
        <pc:spChg chg="add mod">
          <ac:chgData name="Luis guilherme De barros andrade faria" userId="31e40991-e7d9-41d2-8af0-eeeeb0b0a000" providerId="ADAL" clId="{B350B1DC-FB38-521A-9133-2C303449DDC2}" dt="2025-10-07T20:58:33.603" v="3530"/>
          <ac:spMkLst>
            <pc:docMk/>
            <pc:sldMk cId="3975490441" sldId="279"/>
            <ac:spMk id="23" creationId="{744F412E-6489-47AC-1A3F-A51F46E27F98}"/>
          </ac:spMkLst>
        </pc:spChg>
        <pc:spChg chg="add mod">
          <ac:chgData name="Luis guilherme De barros andrade faria" userId="31e40991-e7d9-41d2-8af0-eeeeb0b0a000" providerId="ADAL" clId="{B350B1DC-FB38-521A-9133-2C303449DDC2}" dt="2025-10-07T20:59:24.200" v="3573" actId="1076"/>
          <ac:spMkLst>
            <pc:docMk/>
            <pc:sldMk cId="3975490441" sldId="279"/>
            <ac:spMk id="24" creationId="{07F4C3E9-0C4B-96DA-2459-6E2297DE2149}"/>
          </ac:spMkLst>
        </pc:spChg>
        <pc:spChg chg="add mod">
          <ac:chgData name="Luis guilherme De barros andrade faria" userId="31e40991-e7d9-41d2-8af0-eeeeb0b0a000" providerId="ADAL" clId="{B350B1DC-FB38-521A-9133-2C303449DDC2}" dt="2025-10-07T20:59:24.200" v="3573" actId="1076"/>
          <ac:spMkLst>
            <pc:docMk/>
            <pc:sldMk cId="3975490441" sldId="279"/>
            <ac:spMk id="26" creationId="{EE0E37CE-5ACA-8B53-4573-FAFF9870549D}"/>
          </ac:spMkLst>
        </pc:spChg>
        <pc:spChg chg="mod">
          <ac:chgData name="Luis guilherme De barros andrade faria" userId="31e40991-e7d9-41d2-8af0-eeeeb0b0a000" providerId="ADAL" clId="{B350B1DC-FB38-521A-9133-2C303449DDC2}" dt="2025-10-07T21:02:38.636" v="3604" actId="14100"/>
          <ac:spMkLst>
            <pc:docMk/>
            <pc:sldMk cId="3975490441" sldId="279"/>
            <ac:spMk id="27" creationId="{5270DE02-CD0B-BDB6-FE3A-B5A2232B4667}"/>
          </ac:spMkLst>
        </pc:spChg>
        <pc:spChg chg="add mod">
          <ac:chgData name="Luis guilherme De barros andrade faria" userId="31e40991-e7d9-41d2-8af0-eeeeb0b0a000" providerId="ADAL" clId="{B350B1DC-FB38-521A-9133-2C303449DDC2}" dt="2025-10-07T20:59:24.200" v="3573" actId="1076"/>
          <ac:spMkLst>
            <pc:docMk/>
            <pc:sldMk cId="3975490441" sldId="279"/>
            <ac:spMk id="28" creationId="{E6F4AB80-6512-BA77-33D4-EB2C57E53B55}"/>
          </ac:spMkLst>
        </pc:spChg>
        <pc:spChg chg="mod">
          <ac:chgData name="Luis guilherme De barros andrade faria" userId="31e40991-e7d9-41d2-8af0-eeeeb0b0a000" providerId="ADAL" clId="{B350B1DC-FB38-521A-9133-2C303449DDC2}" dt="2025-10-07T20:53:28.922" v="3152" actId="20577"/>
          <ac:spMkLst>
            <pc:docMk/>
            <pc:sldMk cId="3975490441" sldId="279"/>
            <ac:spMk id="31" creationId="{2C218C4F-C5B6-3144-C177-9C22D4AE3CD9}"/>
          </ac:spMkLst>
        </pc:spChg>
        <pc:grpChg chg="del">
          <ac:chgData name="Luis guilherme De barros andrade faria" userId="31e40991-e7d9-41d2-8af0-eeeeb0b0a000" providerId="ADAL" clId="{B350B1DC-FB38-521A-9133-2C303449DDC2}" dt="2025-10-07T20:56:24.209" v="3453" actId="478"/>
          <ac:grpSpMkLst>
            <pc:docMk/>
            <pc:sldMk cId="3975490441" sldId="279"/>
            <ac:grpSpMk id="7" creationId="{C91C50C1-729D-C722-630F-1AB2BB82EEB9}"/>
          </ac:grpSpMkLst>
        </pc:grpChg>
        <pc:picChg chg="del mod">
          <ac:chgData name="Luis guilherme De barros andrade faria" userId="31e40991-e7d9-41d2-8af0-eeeeb0b0a000" providerId="ADAL" clId="{B350B1DC-FB38-521A-9133-2C303449DDC2}" dt="2025-10-07T21:00:05.270" v="3582" actId="478"/>
          <ac:picMkLst>
            <pc:docMk/>
            <pc:sldMk cId="3975490441" sldId="279"/>
            <ac:picMk id="14" creationId="{E862321C-4D40-5119-7A04-D8C9BD5F33A5}"/>
          </ac:picMkLst>
        </pc:picChg>
        <pc:picChg chg="del">
          <ac:chgData name="Luis guilherme De barros andrade faria" userId="31e40991-e7d9-41d2-8af0-eeeeb0b0a000" providerId="ADAL" clId="{B350B1DC-FB38-521A-9133-2C303449DDC2}" dt="2025-10-07T21:00:02.841" v="3580" actId="478"/>
          <ac:picMkLst>
            <pc:docMk/>
            <pc:sldMk cId="3975490441" sldId="279"/>
            <ac:picMk id="25" creationId="{A0E7A014-599B-66CB-A4D7-6B067A84ED3F}"/>
          </ac:picMkLst>
        </pc:picChg>
        <pc:picChg chg="add mod">
          <ac:chgData name="Luis guilherme De barros andrade faria" userId="31e40991-e7d9-41d2-8af0-eeeeb0b0a000" providerId="ADAL" clId="{B350B1DC-FB38-521A-9133-2C303449DDC2}" dt="2025-10-07T21:02:16.810" v="3598" actId="732"/>
          <ac:picMkLst>
            <pc:docMk/>
            <pc:sldMk cId="3975490441" sldId="279"/>
            <ac:picMk id="1026" creationId="{899374EF-E082-5B1D-9AD0-09E270528224}"/>
          </ac:picMkLst>
        </pc:picChg>
      </pc:sldChg>
    </pc:docChg>
  </pc:docChgLst>
  <pc:docChgLst>
    <pc:chgData name="Luis guilherme De barros andrade faria" userId="S::luis.faria@student.torrens.edu.au::31e40991-e7d9-41d2-8af0-eeeeb0b0a000" providerId="AD" clId="Web-{2381E250-4983-0834-7783-BCE53B6557B3}"/>
    <pc:docChg chg="modSld">
      <pc:chgData name="Luis guilherme De barros andrade faria" userId="S::luis.faria@student.torrens.edu.au::31e40991-e7d9-41d2-8af0-eeeeb0b0a000" providerId="AD" clId="Web-{2381E250-4983-0834-7783-BCE53B6557B3}" dt="2025-10-03T02:35:59.327" v="229" actId="14100"/>
      <pc:docMkLst>
        <pc:docMk/>
      </pc:docMkLst>
      <pc:sldChg chg="addSp delSp modSp">
        <pc:chgData name="Luis guilherme De barros andrade faria" userId="S::luis.faria@student.torrens.edu.au::31e40991-e7d9-41d2-8af0-eeeeb0b0a000" providerId="AD" clId="Web-{2381E250-4983-0834-7783-BCE53B6557B3}" dt="2025-10-03T02:35:59.327" v="229" actId="14100"/>
        <pc:sldMkLst>
          <pc:docMk/>
          <pc:sldMk cId="289368279" sldId="257"/>
        </pc:sldMkLst>
        <pc:spChg chg="mod">
          <ac:chgData name="Luis guilherme De barros andrade faria" userId="S::luis.faria@student.torrens.edu.au::31e40991-e7d9-41d2-8af0-eeeeb0b0a000" providerId="AD" clId="Web-{2381E250-4983-0834-7783-BCE53B6557B3}" dt="2025-10-03T02:19:24.913" v="213" actId="1076"/>
          <ac:spMkLst>
            <pc:docMk/>
            <pc:sldMk cId="289368279" sldId="257"/>
            <ac:spMk id="3" creationId="{A4AFB0F5-03C3-BE28-1ADB-7363705150CD}"/>
          </ac:spMkLst>
        </pc:spChg>
        <pc:spChg chg="mod">
          <ac:chgData name="Luis guilherme De barros andrade faria" userId="S::luis.faria@student.torrens.edu.au::31e40991-e7d9-41d2-8af0-eeeeb0b0a000" providerId="AD" clId="Web-{2381E250-4983-0834-7783-BCE53B6557B3}" dt="2025-10-03T02:19:24.897" v="212" actId="1076"/>
          <ac:spMkLst>
            <pc:docMk/>
            <pc:sldMk cId="289368279" sldId="257"/>
            <ac:spMk id="4" creationId="{EA2968D5-0A55-CE87-5B4F-C4E69B1ABF93}"/>
          </ac:spMkLst>
        </pc:spChg>
        <pc:spChg chg="add mod">
          <ac:chgData name="Luis guilherme De barros andrade faria" userId="S::luis.faria@student.torrens.edu.au::31e40991-e7d9-41d2-8af0-eeeeb0b0a000" providerId="AD" clId="Web-{2381E250-4983-0834-7783-BCE53B6557B3}" dt="2025-10-03T02:02:30.287" v="188" actId="1076"/>
          <ac:spMkLst>
            <pc:docMk/>
            <pc:sldMk cId="289368279" sldId="257"/>
            <ac:spMk id="8" creationId="{5749A40F-0EDC-0241-B9FC-C1966489E30D}"/>
          </ac:spMkLst>
        </pc:spChg>
        <pc:spChg chg="add mod">
          <ac:chgData name="Luis guilherme De barros andrade faria" userId="S::luis.faria@student.torrens.edu.au::31e40991-e7d9-41d2-8af0-eeeeb0b0a000" providerId="AD" clId="Web-{2381E250-4983-0834-7783-BCE53B6557B3}" dt="2025-10-03T02:02:51.710" v="189" actId="1076"/>
          <ac:spMkLst>
            <pc:docMk/>
            <pc:sldMk cId="289368279" sldId="257"/>
            <ac:spMk id="9" creationId="{F1172371-2347-558C-AA27-9A60F45957A1}"/>
          </ac:spMkLst>
        </pc:spChg>
        <pc:spChg chg="add mod">
          <ac:chgData name="Luis guilherme De barros andrade faria" userId="S::luis.faria@student.torrens.edu.au::31e40991-e7d9-41d2-8af0-eeeeb0b0a000" providerId="AD" clId="Web-{2381E250-4983-0834-7783-BCE53B6557B3}" dt="2025-10-03T02:19:02.444" v="206"/>
          <ac:spMkLst>
            <pc:docMk/>
            <pc:sldMk cId="289368279" sldId="257"/>
            <ac:spMk id="11" creationId="{89645A04-14AC-2A15-D75D-840032DF9142}"/>
          </ac:spMkLst>
        </pc:spChg>
        <pc:spChg chg="add del mod">
          <ac:chgData name="Luis guilherme De barros andrade faria" userId="S::luis.faria@student.torrens.edu.au::31e40991-e7d9-41d2-8af0-eeeeb0b0a000" providerId="AD" clId="Web-{2381E250-4983-0834-7783-BCE53B6557B3}" dt="2025-10-03T02:35:59.327" v="229" actId="14100"/>
          <ac:spMkLst>
            <pc:docMk/>
            <pc:sldMk cId="289368279" sldId="257"/>
            <ac:spMk id="12" creationId="{C4A53911-FE58-F75E-99D6-CA14E754FF43}"/>
          </ac:spMkLst>
        </pc:spChg>
        <pc:spChg chg="mod">
          <ac:chgData name="Luis guilherme De barros andrade faria" userId="S::luis.faria@student.torrens.edu.au::31e40991-e7d9-41d2-8af0-eeeeb0b0a000" providerId="AD" clId="Web-{2381E250-4983-0834-7783-BCE53B6557B3}" dt="2025-10-03T02:02:24.178" v="187" actId="1076"/>
          <ac:spMkLst>
            <pc:docMk/>
            <pc:sldMk cId="289368279" sldId="257"/>
            <ac:spMk id="16" creationId="{4523CF49-528D-5216-34BD-D8544E910D05}"/>
          </ac:spMkLst>
        </pc:spChg>
        <pc:spChg chg="mod">
          <ac:chgData name="Luis guilherme De barros andrade faria" userId="S::luis.faria@student.torrens.edu.au::31e40991-e7d9-41d2-8af0-eeeeb0b0a000" providerId="AD" clId="Web-{2381E250-4983-0834-7783-BCE53B6557B3}" dt="2025-10-03T02:19:35.663" v="214" actId="1076"/>
          <ac:spMkLst>
            <pc:docMk/>
            <pc:sldMk cId="289368279" sldId="257"/>
            <ac:spMk id="27" creationId="{07DB8142-9479-162F-CAA3-986D4D3DEA89}"/>
          </ac:spMkLst>
        </pc:spChg>
        <pc:grpChg chg="add mod">
          <ac:chgData name="Luis guilherme De barros andrade faria" userId="S::luis.faria@student.torrens.edu.au::31e40991-e7d9-41d2-8af0-eeeeb0b0a000" providerId="AD" clId="Web-{2381E250-4983-0834-7783-BCE53B6557B3}" dt="2025-10-03T02:03:23.726" v="199" actId="1076"/>
          <ac:grpSpMkLst>
            <pc:docMk/>
            <pc:sldMk cId="289368279" sldId="257"/>
            <ac:grpSpMk id="7" creationId="{7590D1B4-6B58-0DC7-3DB3-CDAF200145A6}"/>
          </ac:grpSpMkLst>
        </pc:grpChg>
        <pc:picChg chg="add mod">
          <ac:chgData name="Luis guilherme De barros andrade faria" userId="S::luis.faria@student.torrens.edu.au::31e40991-e7d9-41d2-8af0-eeeeb0b0a000" providerId="AD" clId="Web-{2381E250-4983-0834-7783-BCE53B6557B3}" dt="2025-10-03T02:03:10.397" v="196" actId="1076"/>
          <ac:picMkLst>
            <pc:docMk/>
            <pc:sldMk cId="289368279" sldId="257"/>
            <ac:picMk id="2" creationId="{DB1B46BB-C492-72EC-4D85-FDFFF6001B19}"/>
          </ac:picMkLst>
        </pc:picChg>
        <pc:picChg chg="add mod">
          <ac:chgData name="Luis guilherme De barros andrade faria" userId="S::luis.faria@student.torrens.edu.au::31e40991-e7d9-41d2-8af0-eeeeb0b0a000" providerId="AD" clId="Web-{2381E250-4983-0834-7783-BCE53B6557B3}" dt="2025-10-03T02:03:15.382" v="197" actId="1076"/>
          <ac:picMkLst>
            <pc:docMk/>
            <pc:sldMk cId="289368279" sldId="257"/>
            <ac:picMk id="5" creationId="{574915C7-90B0-6601-FAE3-9F2B8366A7BA}"/>
          </ac:picMkLst>
        </pc:picChg>
        <pc:picChg chg="add mod">
          <ac:chgData name="Luis guilherme De barros andrade faria" userId="S::luis.faria@student.torrens.edu.au::31e40991-e7d9-41d2-8af0-eeeeb0b0a000" providerId="AD" clId="Web-{2381E250-4983-0834-7783-BCE53B6557B3}" dt="2025-10-03T02:03:17.350" v="198" actId="1076"/>
          <ac:picMkLst>
            <pc:docMk/>
            <pc:sldMk cId="289368279" sldId="257"/>
            <ac:picMk id="6" creationId="{D841ED0E-788D-A9A9-AAF6-3BF2F68A8A82}"/>
          </ac:picMkLst>
        </pc:picChg>
      </pc:sldChg>
      <pc:sldChg chg="addSp modSp">
        <pc:chgData name="Luis guilherme De barros andrade faria" userId="S::luis.faria@student.torrens.edu.au::31e40991-e7d9-41d2-8af0-eeeeb0b0a000" providerId="AD" clId="Web-{2381E250-4983-0834-7783-BCE53B6557B3}" dt="2025-10-03T01:45:35.178" v="17" actId="1076"/>
        <pc:sldMkLst>
          <pc:docMk/>
          <pc:sldMk cId="2764262270" sldId="269"/>
        </pc:sldMkLst>
        <pc:spChg chg="add mod ord">
          <ac:chgData name="Luis guilherme De barros andrade faria" userId="S::luis.faria@student.torrens.edu.au::31e40991-e7d9-41d2-8af0-eeeeb0b0a000" providerId="AD" clId="Web-{2381E250-4983-0834-7783-BCE53B6557B3}" dt="2025-10-03T01:45:35.178" v="17" actId="1076"/>
          <ac:spMkLst>
            <pc:docMk/>
            <pc:sldMk cId="2764262270" sldId="269"/>
            <ac:spMk id="2" creationId="{5BE2B3F2-A091-CC3C-184B-CE7C180B536C}"/>
          </ac:spMkLst>
        </pc:spChg>
        <pc:spChg chg="mod">
          <ac:chgData name="Luis guilherme De barros andrade faria" userId="S::luis.faria@student.torrens.edu.au::31e40991-e7d9-41d2-8af0-eeeeb0b0a000" providerId="AD" clId="Web-{2381E250-4983-0834-7783-BCE53B6557B3}" dt="2025-10-03T01:45:06.974" v="8" actId="1076"/>
          <ac:spMkLst>
            <pc:docMk/>
            <pc:sldMk cId="2764262270" sldId="269"/>
            <ac:spMk id="5" creationId="{7255C865-94DD-76F1-9188-3D60E2032D5D}"/>
          </ac:spMkLst>
        </pc:spChg>
        <pc:spChg chg="mod">
          <ac:chgData name="Luis guilherme De barros andrade faria" userId="S::luis.faria@student.torrens.edu.au::31e40991-e7d9-41d2-8af0-eeeeb0b0a000" providerId="AD" clId="Web-{2381E250-4983-0834-7783-BCE53B6557B3}" dt="2025-10-03T01:44:41.286" v="0"/>
          <ac:spMkLst>
            <pc:docMk/>
            <pc:sldMk cId="2764262270" sldId="269"/>
            <ac:spMk id="24" creationId="{B9B0D565-701B-D061-BC12-30E805F0A5C3}"/>
          </ac:spMkLst>
        </pc:spChg>
      </pc:sldChg>
      <pc:sldChg chg="modSp">
        <pc:chgData name="Luis guilherme De barros andrade faria" userId="S::luis.faria@student.torrens.edu.au::31e40991-e7d9-41d2-8af0-eeeeb0b0a000" providerId="AD" clId="Web-{2381E250-4983-0834-7783-BCE53B6557B3}" dt="2025-10-03T01:46:52.257" v="46" actId="20577"/>
        <pc:sldMkLst>
          <pc:docMk/>
          <pc:sldMk cId="1483447597" sldId="270"/>
        </pc:sldMkLst>
        <pc:spChg chg="mod">
          <ac:chgData name="Luis guilherme De barros andrade faria" userId="S::luis.faria@student.torrens.edu.au::31e40991-e7d9-41d2-8af0-eeeeb0b0a000" providerId="AD" clId="Web-{2381E250-4983-0834-7783-BCE53B6557B3}" dt="2025-10-03T01:46:52.257" v="46" actId="20577"/>
          <ac:spMkLst>
            <pc:docMk/>
            <pc:sldMk cId="1483447597" sldId="270"/>
            <ac:spMk id="5" creationId="{8C736617-F3F6-17C9-1E99-7BD273289766}"/>
          </ac:spMkLst>
        </pc:spChg>
      </pc:sldChg>
      <pc:sldChg chg="delSp modSp">
        <pc:chgData name="Luis guilherme De barros andrade faria" userId="S::luis.faria@student.torrens.edu.au::31e40991-e7d9-41d2-8af0-eeeeb0b0a000" providerId="AD" clId="Web-{2381E250-4983-0834-7783-BCE53B6557B3}" dt="2025-10-03T02:20:25.211" v="225"/>
        <pc:sldMkLst>
          <pc:docMk/>
          <pc:sldMk cId="1748718786" sldId="272"/>
        </pc:sldMkLst>
        <pc:spChg chg="mod ord">
          <ac:chgData name="Luis guilherme De barros andrade faria" userId="S::luis.faria@student.torrens.edu.au::31e40991-e7d9-41d2-8af0-eeeeb0b0a000" providerId="AD" clId="Web-{2381E250-4983-0834-7783-BCE53B6557B3}" dt="2025-10-03T02:19:49.632" v="218"/>
          <ac:spMkLst>
            <pc:docMk/>
            <pc:sldMk cId="1748718786" sldId="272"/>
            <ac:spMk id="44" creationId="{19585903-8524-38E3-0BEE-9F3C8F81D9CC}"/>
          </ac:spMkLst>
        </pc:spChg>
        <pc:spChg chg="mod">
          <ac:chgData name="Luis guilherme De barros andrade faria" userId="S::luis.faria@student.torrens.edu.au::31e40991-e7d9-41d2-8af0-eeeeb0b0a000" providerId="AD" clId="Web-{2381E250-4983-0834-7783-BCE53B6557B3}" dt="2025-10-03T02:20:12.976" v="222"/>
          <ac:spMkLst>
            <pc:docMk/>
            <pc:sldMk cId="1748718786" sldId="272"/>
            <ac:spMk id="290" creationId="{C9596A41-C31C-74C9-6E06-EF67B8E87F43}"/>
          </ac:spMkLst>
        </pc:spChg>
        <pc:spChg chg="mod">
          <ac:chgData name="Luis guilherme De barros andrade faria" userId="S::luis.faria@student.torrens.edu.au::31e40991-e7d9-41d2-8af0-eeeeb0b0a000" providerId="AD" clId="Web-{2381E250-4983-0834-7783-BCE53B6557B3}" dt="2025-10-03T02:20:20.664" v="224"/>
          <ac:spMkLst>
            <pc:docMk/>
            <pc:sldMk cId="1748718786" sldId="272"/>
            <ac:spMk id="291" creationId="{7E0A4750-1C00-508F-6A8C-63C8E23F9AB2}"/>
          </ac:spMkLst>
        </pc:spChg>
        <pc:spChg chg="mod">
          <ac:chgData name="Luis guilherme De barros andrade faria" userId="S::luis.faria@student.torrens.edu.au::31e40991-e7d9-41d2-8af0-eeeeb0b0a000" providerId="AD" clId="Web-{2381E250-4983-0834-7783-BCE53B6557B3}" dt="2025-10-03T02:20:25.211" v="225"/>
          <ac:spMkLst>
            <pc:docMk/>
            <pc:sldMk cId="1748718786" sldId="272"/>
            <ac:spMk id="293" creationId="{3B3D48B0-1C58-02BA-C3C6-A087363F7652}"/>
          </ac:spMkLst>
        </pc:spChg>
        <pc:picChg chg="ord">
          <ac:chgData name="Luis guilherme De barros andrade faria" userId="S::luis.faria@student.torrens.edu.au::31e40991-e7d9-41d2-8af0-eeeeb0b0a000" providerId="AD" clId="Web-{2381E250-4983-0834-7783-BCE53B6557B3}" dt="2025-10-03T02:19:51.445" v="219"/>
          <ac:picMkLst>
            <pc:docMk/>
            <pc:sldMk cId="1748718786" sldId="272"/>
            <ac:picMk id="19" creationId="{4DD99671-BC3C-C49E-6D63-30E839B0C79E}"/>
          </ac:picMkLst>
        </pc:picChg>
      </pc:sldChg>
    </pc:docChg>
  </pc:docChgLst>
  <pc:docChgLst>
    <pc:chgData name="Luis guilherme De barros andrade faria" userId="S::luis.faria@student.torrens.edu.au::31e40991-e7d9-41d2-8af0-eeeeb0b0a000" providerId="AD" clId="Web-{A92587F0-6892-128B-C907-6BCB0E8BD9F9}"/>
    <pc:docChg chg="addSld delSld modSld">
      <pc:chgData name="Luis guilherme De barros andrade faria" userId="S::luis.faria@student.torrens.edu.au::31e40991-e7d9-41d2-8af0-eeeeb0b0a000" providerId="AD" clId="Web-{A92587F0-6892-128B-C907-6BCB0E8BD9F9}" dt="2025-10-01T08:22:30.251" v="479"/>
      <pc:docMkLst>
        <pc:docMk/>
      </pc:docMkLst>
      <pc:sldChg chg="addSp delSp modSp">
        <pc:chgData name="Luis guilherme De barros andrade faria" userId="S::luis.faria@student.torrens.edu.au::31e40991-e7d9-41d2-8af0-eeeeb0b0a000" providerId="AD" clId="Web-{A92587F0-6892-128B-C907-6BCB0E8BD9F9}" dt="2025-10-01T07:08:40.777" v="111" actId="1076"/>
        <pc:sldMkLst>
          <pc:docMk/>
          <pc:sldMk cId="109857222" sldId="256"/>
        </pc:sldMkLst>
        <pc:spChg chg="mod">
          <ac:chgData name="Luis guilherme De barros andrade faria" userId="S::luis.faria@student.torrens.edu.au::31e40991-e7d9-41d2-8af0-eeeeb0b0a000" providerId="AD" clId="Web-{A92587F0-6892-128B-C907-6BCB0E8BD9F9}" dt="2025-10-01T07:08:06.010" v="90" actId="20577"/>
          <ac:spMkLst>
            <pc:docMk/>
            <pc:sldMk cId="109857222" sldId="256"/>
            <ac:spMk id="2" creationId="{00000000-0000-0000-0000-000000000000}"/>
          </ac:spMkLst>
        </pc:spChg>
        <pc:spChg chg="mod">
          <ac:chgData name="Luis guilherme De barros andrade faria" userId="S::luis.faria@student.torrens.edu.au::31e40991-e7d9-41d2-8af0-eeeeb0b0a000" providerId="AD" clId="Web-{A92587F0-6892-128B-C907-6BCB0E8BD9F9}" dt="2025-10-01T07:08:16.651" v="93" actId="1076"/>
          <ac:spMkLst>
            <pc:docMk/>
            <pc:sldMk cId="109857222" sldId="256"/>
            <ac:spMk id="3" creationId="{00000000-0000-0000-0000-000000000000}"/>
          </ac:spMkLst>
        </pc:spChg>
        <pc:spChg chg="mod">
          <ac:chgData name="Luis guilherme De barros andrade faria" userId="S::luis.faria@student.torrens.edu.au::31e40991-e7d9-41d2-8af0-eeeeb0b0a000" providerId="AD" clId="Web-{A92587F0-6892-128B-C907-6BCB0E8BD9F9}" dt="2025-10-01T07:08:40.777" v="111" actId="1076"/>
          <ac:spMkLst>
            <pc:docMk/>
            <pc:sldMk cId="109857222" sldId="256"/>
            <ac:spMk id="4" creationId="{FDFA7686-4BF2-61C2-E282-B6A0E668AC77}"/>
          </ac:spMkLst>
        </pc:spChg>
      </pc:sldChg>
      <pc:sldChg chg="addSp delSp modSp">
        <pc:chgData name="Luis guilherme De barros andrade faria" userId="S::luis.faria@student.torrens.edu.au::31e40991-e7d9-41d2-8af0-eeeeb0b0a000" providerId="AD" clId="Web-{A92587F0-6892-128B-C907-6BCB0E8BD9F9}" dt="2025-10-01T08:22:30.251" v="479"/>
        <pc:sldMkLst>
          <pc:docMk/>
          <pc:sldMk cId="289368279" sldId="257"/>
        </pc:sldMkLst>
        <pc:spChg chg="mod">
          <ac:chgData name="Luis guilherme De barros andrade faria" userId="S::luis.faria@student.torrens.edu.au::31e40991-e7d9-41d2-8af0-eeeeb0b0a000" providerId="AD" clId="Web-{A92587F0-6892-128B-C907-6BCB0E8BD9F9}" dt="2025-10-01T07:49:12.873" v="178" actId="14100"/>
          <ac:spMkLst>
            <pc:docMk/>
            <pc:sldMk cId="289368279" sldId="257"/>
            <ac:spMk id="3" creationId="{A4AFB0F5-03C3-BE28-1ADB-7363705150CD}"/>
          </ac:spMkLst>
        </pc:spChg>
        <pc:spChg chg="mod">
          <ac:chgData name="Luis guilherme De barros andrade faria" userId="S::luis.faria@student.torrens.edu.au::31e40991-e7d9-41d2-8af0-eeeeb0b0a000" providerId="AD" clId="Web-{A92587F0-6892-128B-C907-6BCB0E8BD9F9}" dt="2025-10-01T07:08:56.293" v="117" actId="20577"/>
          <ac:spMkLst>
            <pc:docMk/>
            <pc:sldMk cId="289368279" sldId="257"/>
            <ac:spMk id="4" creationId="{EA2968D5-0A55-CE87-5B4F-C4E69B1ABF93}"/>
          </ac:spMkLst>
        </pc:spChg>
        <pc:spChg chg="add mod">
          <ac:chgData name="Luis guilherme De barros andrade faria" userId="S::luis.faria@student.torrens.edu.au::31e40991-e7d9-41d2-8af0-eeeeb0b0a000" providerId="AD" clId="Web-{A92587F0-6892-128B-C907-6BCB0E8BD9F9}" dt="2025-10-01T07:58:00.702" v="187" actId="1076"/>
          <ac:spMkLst>
            <pc:docMk/>
            <pc:sldMk cId="289368279" sldId="257"/>
            <ac:spMk id="16" creationId="{4523CF49-528D-5216-34BD-D8544E910D05}"/>
          </ac:spMkLst>
        </pc:spChg>
      </pc:sldChg>
      <pc:sldChg chg="delSp modSp">
        <pc:chgData name="Luis guilherme De barros andrade faria" userId="S::luis.faria@student.torrens.edu.au::31e40991-e7d9-41d2-8af0-eeeeb0b0a000" providerId="AD" clId="Web-{A92587F0-6892-128B-C907-6BCB0E8BD9F9}" dt="2025-10-01T08:16:19.063" v="407"/>
        <pc:sldMkLst>
          <pc:docMk/>
          <pc:sldMk cId="3802225996" sldId="268"/>
        </pc:sldMkLst>
        <pc:spChg chg="mod">
          <ac:chgData name="Luis guilherme De barros andrade faria" userId="S::luis.faria@student.torrens.edu.au::31e40991-e7d9-41d2-8af0-eeeeb0b0a000" providerId="AD" clId="Web-{A92587F0-6892-128B-C907-6BCB0E8BD9F9}" dt="2025-10-01T08:16:19.063" v="407"/>
          <ac:spMkLst>
            <pc:docMk/>
            <pc:sldMk cId="3802225996" sldId="268"/>
            <ac:spMk id="4" creationId="{4DE8A7FA-DA29-5277-91B0-16AC1107FC94}"/>
          </ac:spMkLst>
        </pc:spChg>
      </pc:sldChg>
      <pc:sldChg chg="modSp">
        <pc:chgData name="Luis guilherme De barros andrade faria" userId="S::luis.faria@student.torrens.edu.au::31e40991-e7d9-41d2-8af0-eeeeb0b0a000" providerId="AD" clId="Web-{A92587F0-6892-128B-C907-6BCB0E8BD9F9}" dt="2025-10-01T08:16:42.547" v="416" actId="20577"/>
        <pc:sldMkLst>
          <pc:docMk/>
          <pc:sldMk cId="2764262270" sldId="269"/>
        </pc:sldMkLst>
        <pc:spChg chg="mod">
          <ac:chgData name="Luis guilherme De barros andrade faria" userId="S::luis.faria@student.torrens.edu.au::31e40991-e7d9-41d2-8af0-eeeeb0b0a000" providerId="AD" clId="Web-{A92587F0-6892-128B-C907-6BCB0E8BD9F9}" dt="2025-10-01T08:16:42.547" v="416" actId="20577"/>
          <ac:spMkLst>
            <pc:docMk/>
            <pc:sldMk cId="2764262270" sldId="269"/>
            <ac:spMk id="5" creationId="{7255C865-94DD-76F1-9188-3D60E2032D5D}"/>
          </ac:spMkLst>
        </pc:spChg>
      </pc:sldChg>
      <pc:sldChg chg="addSp delSp modSp">
        <pc:chgData name="Luis guilherme De barros andrade faria" userId="S::luis.faria@student.torrens.edu.au::31e40991-e7d9-41d2-8af0-eeeeb0b0a000" providerId="AD" clId="Web-{A92587F0-6892-128B-C907-6BCB0E8BD9F9}" dt="2025-10-01T08:17:56.891" v="446" actId="20577"/>
        <pc:sldMkLst>
          <pc:docMk/>
          <pc:sldMk cId="1483447597" sldId="270"/>
        </pc:sldMkLst>
        <pc:spChg chg="mod">
          <ac:chgData name="Luis guilherme De barros andrade faria" userId="S::luis.faria@student.torrens.edu.au::31e40991-e7d9-41d2-8af0-eeeeb0b0a000" providerId="AD" clId="Web-{A92587F0-6892-128B-C907-6BCB0E8BD9F9}" dt="2025-10-01T08:17:56.891" v="446" actId="20577"/>
          <ac:spMkLst>
            <pc:docMk/>
            <pc:sldMk cId="1483447597" sldId="270"/>
            <ac:spMk id="5" creationId="{8C736617-F3F6-17C9-1E99-7BD273289766}"/>
          </ac:spMkLst>
        </pc:spChg>
      </pc:sldChg>
      <pc:sldChg chg="modSp">
        <pc:chgData name="Luis guilherme De barros andrade faria" userId="S::luis.faria@student.torrens.edu.au::31e40991-e7d9-41d2-8af0-eeeeb0b0a000" providerId="AD" clId="Web-{A92587F0-6892-128B-C907-6BCB0E8BD9F9}" dt="2025-10-01T08:18:29.751" v="451"/>
        <pc:sldMkLst>
          <pc:docMk/>
          <pc:sldMk cId="2021193393" sldId="273"/>
        </pc:sldMkLst>
        <pc:spChg chg="mod">
          <ac:chgData name="Luis guilherme De barros andrade faria" userId="S::luis.faria@student.torrens.edu.au::31e40991-e7d9-41d2-8af0-eeeeb0b0a000" providerId="AD" clId="Web-{A92587F0-6892-128B-C907-6BCB0E8BD9F9}" dt="2025-10-01T08:18:29.751" v="451"/>
          <ac:spMkLst>
            <pc:docMk/>
            <pc:sldMk cId="2021193393" sldId="273"/>
            <ac:spMk id="5" creationId="{50F470E8-EB4D-D95F-43E7-0E1516D56C02}"/>
          </ac:spMkLst>
        </pc:spChg>
      </pc:sldChg>
      <pc:sldChg chg="addSp delSp modSp add replId">
        <pc:chgData name="Luis guilherme De barros andrade faria" userId="S::luis.faria@student.torrens.edu.au::31e40991-e7d9-41d2-8af0-eeeeb0b0a000" providerId="AD" clId="Web-{A92587F0-6892-128B-C907-6BCB0E8BD9F9}" dt="2025-10-01T08:12:28.313" v="386" actId="1076"/>
        <pc:sldMkLst>
          <pc:docMk/>
          <pc:sldMk cId="1596945263" sldId="277"/>
        </pc:sldMkLst>
        <pc:spChg chg="mod">
          <ac:chgData name="Luis guilherme De barros andrade faria" userId="S::luis.faria@student.torrens.edu.au::31e40991-e7d9-41d2-8af0-eeeeb0b0a000" providerId="AD" clId="Web-{A92587F0-6892-128B-C907-6BCB0E8BD9F9}" dt="2025-10-01T08:11:41.891" v="372" actId="20577"/>
          <ac:spMkLst>
            <pc:docMk/>
            <pc:sldMk cId="1596945263" sldId="277"/>
            <ac:spMk id="2" creationId="{21030360-68E9-642C-4C28-7E2A04571A2F}"/>
          </ac:spMkLst>
        </pc:spChg>
        <pc:spChg chg="mod">
          <ac:chgData name="Luis guilherme De barros andrade faria" userId="S::luis.faria@student.torrens.edu.au::31e40991-e7d9-41d2-8af0-eeeeb0b0a000" providerId="AD" clId="Web-{A92587F0-6892-128B-C907-6BCB0E8BD9F9}" dt="2025-10-01T08:11:52.656" v="379" actId="14100"/>
          <ac:spMkLst>
            <pc:docMk/>
            <pc:sldMk cId="1596945263" sldId="277"/>
            <ac:spMk id="3" creationId="{8338DEF6-9876-242E-C7C8-A83B33B9A073}"/>
          </ac:spMkLst>
        </pc:spChg>
        <pc:spChg chg="mod">
          <ac:chgData name="Luis guilherme De barros andrade faria" userId="S::luis.faria@student.torrens.edu.au::31e40991-e7d9-41d2-8af0-eeeeb0b0a000" providerId="AD" clId="Web-{A92587F0-6892-128B-C907-6BCB0E8BD9F9}" dt="2025-10-01T08:11:45.859" v="376"/>
          <ac:spMkLst>
            <pc:docMk/>
            <pc:sldMk cId="1596945263" sldId="277"/>
            <ac:spMk id="4" creationId="{AE80B20E-F6FE-B8C1-325D-D70983981955}"/>
          </ac:spMkLst>
        </pc:spChg>
        <pc:spChg chg="add mod">
          <ac:chgData name="Luis guilherme De barros andrade faria" userId="S::luis.faria@student.torrens.edu.au::31e40991-e7d9-41d2-8af0-eeeeb0b0a000" providerId="AD" clId="Web-{A92587F0-6892-128B-C907-6BCB0E8BD9F9}" dt="2025-10-01T08:11:45.859" v="377"/>
          <ac:spMkLst>
            <pc:docMk/>
            <pc:sldMk cId="1596945263" sldId="277"/>
            <ac:spMk id="12" creationId="{123A0663-8C31-B089-4BE2-08A0DED9E628}"/>
          </ac:spMkLst>
        </pc:spChg>
        <pc:spChg chg="add mod">
          <ac:chgData name="Luis guilherme De barros andrade faria" userId="S::luis.faria@student.torrens.edu.au::31e40991-e7d9-41d2-8af0-eeeeb0b0a000" providerId="AD" clId="Web-{A92587F0-6892-128B-C907-6BCB0E8BD9F9}" dt="2025-10-01T08:11:52.672" v="380" actId="14100"/>
          <ac:spMkLst>
            <pc:docMk/>
            <pc:sldMk cId="1596945263" sldId="277"/>
            <ac:spMk id="14" creationId="{1D2B9C67-9F53-7D97-2F42-25551D03DF14}"/>
          </ac:spMkLst>
        </pc:spChg>
        <pc:spChg chg="add mod">
          <ac:chgData name="Luis guilherme De barros andrade faria" userId="S::luis.faria@student.torrens.edu.au::31e40991-e7d9-41d2-8af0-eeeeb0b0a000" providerId="AD" clId="Web-{A92587F0-6892-128B-C907-6BCB0E8BD9F9}" dt="2025-10-01T08:11:45.875" v="378"/>
          <ac:spMkLst>
            <pc:docMk/>
            <pc:sldMk cId="1596945263" sldId="277"/>
            <ac:spMk id="21" creationId="{907F2F67-BA0E-9EAB-4CD2-639BAA3F47B9}"/>
          </ac:spMkLst>
        </pc:spChg>
        <pc:spChg chg="add mod">
          <ac:chgData name="Luis guilherme De barros andrade faria" userId="S::luis.faria@student.torrens.edu.au::31e40991-e7d9-41d2-8af0-eeeeb0b0a000" providerId="AD" clId="Web-{A92587F0-6892-128B-C907-6BCB0E8BD9F9}" dt="2025-10-01T08:11:52.687" v="381" actId="14100"/>
          <ac:spMkLst>
            <pc:docMk/>
            <pc:sldMk cId="1596945263" sldId="277"/>
            <ac:spMk id="23" creationId="{C7D74E3A-CB95-8844-4C0C-9DE159E7C88C}"/>
          </ac:spMkLst>
        </pc:spChg>
        <pc:spChg chg="add mod ord">
          <ac:chgData name="Luis guilherme De barros andrade faria" userId="S::luis.faria@student.torrens.edu.au::31e40991-e7d9-41d2-8af0-eeeeb0b0a000" providerId="AD" clId="Web-{A92587F0-6892-128B-C907-6BCB0E8BD9F9}" dt="2025-10-01T08:07:46.156" v="320" actId="14100"/>
          <ac:spMkLst>
            <pc:docMk/>
            <pc:sldMk cId="1596945263" sldId="277"/>
            <ac:spMk id="24" creationId="{14CFDEE5-6878-C93D-1374-BF093D78AE2C}"/>
          </ac:spMkLst>
        </pc:spChg>
        <pc:spChg chg="add mod ord">
          <ac:chgData name="Luis guilherme De barros andrade faria" userId="S::luis.faria@student.torrens.edu.au::31e40991-e7d9-41d2-8af0-eeeeb0b0a000" providerId="AD" clId="Web-{A92587F0-6892-128B-C907-6BCB0E8BD9F9}" dt="2025-10-01T08:07:49" v="322"/>
          <ac:spMkLst>
            <pc:docMk/>
            <pc:sldMk cId="1596945263" sldId="277"/>
            <ac:spMk id="25" creationId="{5E07D73E-7BEF-0B80-D872-0712A9E089F6}"/>
          </ac:spMkLst>
        </pc:spChg>
        <pc:spChg chg="add mod ord">
          <ac:chgData name="Luis guilherme De barros andrade faria" userId="S::luis.faria@student.torrens.edu.au::31e40991-e7d9-41d2-8af0-eeeeb0b0a000" providerId="AD" clId="Web-{A92587F0-6892-128B-C907-6BCB0E8BD9F9}" dt="2025-10-01T08:07:46.156" v="318" actId="14100"/>
          <ac:spMkLst>
            <pc:docMk/>
            <pc:sldMk cId="1596945263" sldId="277"/>
            <ac:spMk id="26" creationId="{C8591399-D6AC-D857-613C-C8EDD931029C}"/>
          </ac:spMkLst>
        </pc:spChg>
        <pc:picChg chg="ord">
          <ac:chgData name="Luis guilherme De barros andrade faria" userId="S::luis.faria@student.torrens.edu.au::31e40991-e7d9-41d2-8af0-eeeeb0b0a000" providerId="AD" clId="Web-{A92587F0-6892-128B-C907-6BCB0E8BD9F9}" dt="2025-10-01T08:12:02.922" v="383"/>
          <ac:picMkLst>
            <pc:docMk/>
            <pc:sldMk cId="1596945263" sldId="277"/>
            <ac:picMk id="10" creationId="{048F80FB-9A18-F6A8-5FEE-4AA4E4034DA8}"/>
          </ac:picMkLst>
        </pc:picChg>
        <pc:picChg chg="add mod ord">
          <ac:chgData name="Luis guilherme De barros andrade faria" userId="S::luis.faria@student.torrens.edu.au::31e40991-e7d9-41d2-8af0-eeeeb0b0a000" providerId="AD" clId="Web-{A92587F0-6892-128B-C907-6BCB0E8BD9F9}" dt="2025-10-01T08:12:28.313" v="386" actId="1076"/>
          <ac:picMkLst>
            <pc:docMk/>
            <pc:sldMk cId="1596945263" sldId="277"/>
            <ac:picMk id="27" creationId="{53FFEE9E-075B-7892-62B1-83F8AA8A0A94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D51C311-5120-8F4A-9B65-E00D7A2501C0}" type="datetimeFigureOut">
              <a:rPr lang="en-US" smtClean="0"/>
              <a:t>10/8/25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6578A5-61EA-7A49-8C82-A93B520830D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9594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78A5-61EA-7A49-8C82-A93B520830D4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328253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285750" indent="-285750">
              <a:buFont typeface="Arial"/>
              <a:buChar char="•"/>
            </a:pPr>
            <a:r>
              <a:rPr lang="en-US" i="1"/>
              <a:t>First, let’s look at this technology through a design lens…”</a:t>
            </a:r>
            <a:endParaRPr lang="en-US"/>
          </a:p>
          <a:p>
            <a:pPr marL="285750" indent="-285750">
              <a:buFont typeface="Arial"/>
              <a:buChar char="•"/>
            </a:pPr>
            <a:r>
              <a:rPr lang="en-US" i="1"/>
              <a:t>“Now, if we shift to the moral perspective, the wellbeing issues become clear…”</a:t>
            </a:r>
            <a:endParaRPr lang="en-GB"/>
          </a:p>
          <a:p>
            <a:pPr marL="285750" indent="-285750">
              <a:buFont typeface="Arial"/>
              <a:buChar char="•"/>
            </a:pPr>
            <a:r>
              <a:rPr lang="en-US" i="1"/>
              <a:t>“Finally, from an ethical standpoint, governance and trust are central…”</a:t>
            </a:r>
            <a:endParaRPr lang="en-GB"/>
          </a:p>
          <a:p>
            <a:endParaRPr lang="en-US">
              <a:latin typeface="Calibri"/>
              <a:ea typeface="Calibri"/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78A5-61EA-7A49-8C82-A93B520830D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27796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2DD10F-0C91-D420-D7B2-1C0805EA14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BE1E22E-3274-7CF4-3ACB-AEC1BDDFDF9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251F951-35AC-0561-B2BB-E55DBDE5A6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B988AF1-00A4-DC9E-8821-727C034CE41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B6578A5-61EA-7A49-8C82-A93B520830D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03959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98DE6C8-AB1D-4204-BC9C-3366B0BF043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4088" y="889820"/>
            <a:ext cx="9989574" cy="3598606"/>
          </a:xfrm>
        </p:spPr>
        <p:txBody>
          <a:bodyPr anchor="t">
            <a:normAutofit/>
          </a:bodyPr>
          <a:lstStyle>
            <a:lvl1pPr algn="l">
              <a:defRPr sz="54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7A7B9009-EE50-4EE5-B6EB-CD6EC83D3FA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4088" y="4488426"/>
            <a:ext cx="6991776" cy="1302774"/>
          </a:xfrm>
        </p:spPr>
        <p:txBody>
          <a:bodyPr anchor="b">
            <a:normAutofit/>
          </a:bodyPr>
          <a:lstStyle>
            <a:lvl1pPr marL="0" indent="0" algn="l">
              <a:buNone/>
              <a:defRPr sz="20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9C8667E-058A-436F-B8EA-5B3A99D43D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D1EADE-8E88-4C7C-8AC5-FB148DE4940E}" type="datetime1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2680305-1AD7-482D-BFFD-6CDB83AB39A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5762A1-52E9-402D-B65E-DF193E44CE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95749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6359C1-C098-4BF4-A55D-782F4E606B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343C7E-1E8B-4D38-9B81-1AA2A8978ED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8A70B00-53AE-4D3F-91BE-A8D789ED98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3C8B9C-477D-492A-96AD-1FC2CC997A73}" type="datetime1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6647FC7-8124-4F70-A849-B6BCC5189C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47CEBE4-50DC-47DB-B699-CCC024336C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1194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B418279-D3B8-4C6A-AB74-9DE3777712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9242322" y="997974"/>
            <a:ext cx="2349043" cy="4984956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8F733C-9309-4197-BACA-207CDC8935C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768927" y="997973"/>
            <a:ext cx="8473395" cy="4984956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6ACD4D0-5BE6-412D-B08B-5DFFD59351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D3AED5-E26D-4E29-B1B3-7847B6779594}" type="datetime1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021651-B786-4A39-A10F-F5231D0A2C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504D2D-9379-40DE-9F45-3004BE54F1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57813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987CA6-BFD9-4CB1-8892-F6B062E824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0CDA8C3-9C0C-4E52-9A62-E4DB159E6B0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CC3EC35-E02F-41FF-9232-F90692A902F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7B6794-849E-4626-908B-D15793550EFB}" type="datetime1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D13D38-5DF1-443B-8A12-71E834FDC6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25E644A-4A37-4757-9809-5B035E2874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42659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E6578B-CD85-4BF1-A729-E8E8079B59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15383" y="1709738"/>
            <a:ext cx="10632067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58448C1-C13F-4826-8347-EEB00A6643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15383" y="4589463"/>
            <a:ext cx="10632067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806546A-957F-4C4D-9744-1177AD258E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3DB64E7-5594-42A3-ADBF-E95A7ACEAD64}" type="datetime1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B149C-CC63-4E3A-A83D-EF637EB519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DB94775-7982-41EC-B584-D51224D38F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23720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8CE4BD8-507D-48E4-A624-F16A741C36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10A07E4-3A39-457C-A059-7DFB6039D94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704088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B141E17-47CE-4A78-B0FA-0E9786DA67C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81344" y="2221992"/>
            <a:ext cx="5212080" cy="373989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F02C13-D3ED-4044-9716-F29D79A184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462B0B-D248-4FFB-8695-AD7FA4B1284A}" type="datetime1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AF334AD-FB29-4355-B5CF-85E61B4F3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A5AA154-790C-4774-9C21-8C543E733F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7955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07DD35-7673-4F88-86B0-634883B5E3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7" y="929147"/>
            <a:ext cx="10689336" cy="798451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EC820D7-3E0B-47C6-A583-C4C839C5AF0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4088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A839A7B-97D5-400F-B802-A0FF28FE9F1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04088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2E0ECA2-DBF1-4681-9DFA-93AFD1B371D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81344" y="1756538"/>
            <a:ext cx="5212080" cy="657225"/>
          </a:xfrm>
        </p:spPr>
        <p:txBody>
          <a:bodyPr anchor="b">
            <a:normAutofit/>
          </a:bodyPr>
          <a:lstStyle>
            <a:lvl1pPr marL="0" indent="0">
              <a:buNone/>
              <a:defRPr sz="1600" b="1">
                <a:latin typeface="+mj-lt"/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90EBBBB-517F-4ED7-9E51-CF0F7590B4D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81344" y="2442702"/>
            <a:ext cx="5212080" cy="3519185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511B5C7-1E37-478F-B4B0-C7202FFE4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0378EFB-9159-4510-B73F-4F0409ADE937}" type="datetime1">
              <a:rPr lang="en-US" smtClean="0"/>
              <a:t>10/8/25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153F7EF-507C-4CB3-86C5-8B34FFFC1D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8E3DEA6-E4EB-4C2A-8B4F-55EC965B62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485466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032964-A933-4B98-A141-A4B316DAFA9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D684C9D-23DA-42B0-9DD3-7592F72E8D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BC9412-2452-4BED-A324-9D8C115361AD}" type="datetime1">
              <a:rPr lang="en-US" smtClean="0"/>
              <a:t>10/8/25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8BF8F05-876F-49D8-AE30-5BB2A91ECD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153D20DA-9260-4577-BB51-789570A24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83963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D2C1F24-E0A1-45A7-8EF5-92CD979934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318F62-D251-40E8-A23C-F4CFE9FEAB41}" type="datetime1">
              <a:rPr lang="en-US" smtClean="0"/>
              <a:t>10/8/25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021C19-210E-46B0-9036-5D8AECC9260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880FEF-487E-44DF-8615-DF22104196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109620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A568EE-74C8-43A6-90BC-2DDD965CF6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9848"/>
            <a:ext cx="4093599" cy="1316736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71C35AC-CAE3-48CF-A3E4-A075C9FDD71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1069848"/>
            <a:ext cx="6172200" cy="4791202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9D03EA-5FAD-4609-A2B8-624E426847E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1176"/>
            <a:ext cx="4093599" cy="3319272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58D2EA-2191-4216-B64D-067BDFE123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4F76144-149E-4874-93A5-554A0357CF82}" type="datetime1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8042128-DAB4-481C-BEE6-3523E8E88B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50E382-C500-4A4C-A7C6-43860383AB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81690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9FE98B-EACF-4251-A8AF-0D9EDD17C6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4088" y="1066800"/>
            <a:ext cx="4103431" cy="1317523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3905F473-761A-4002-AF70-9FF878D013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1066800"/>
            <a:ext cx="6172200" cy="479425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A0C2E6A-F834-4540-BB00-E13CB45DC36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704088" y="2552700"/>
            <a:ext cx="4103431" cy="33162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0C38EAB-AD63-415C-B263-BA1D8FBE3C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0BA65D8-0540-4835-AE5C-25D29DBA01BE}" type="datetime1">
              <a:rPr lang="en-US" smtClean="0"/>
              <a:t>10/8/25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2E5541-B6DE-45E8-BCFE-0DFC4F5740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BB78D45-289B-46AF-8CB9-E6150BEA17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9263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A362AC-B59F-4AC7-B279-57DDD5336BC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0635" y="914400"/>
            <a:ext cx="10691265" cy="130759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6042DB-75BD-4EC1-B6D9-8A72EF940C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700635" y="2221992"/>
            <a:ext cx="10691265" cy="37398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DD1378-7C96-4079-B44C-3D86B465759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69448" y="6356350"/>
            <a:ext cx="254956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fld id="{E31BA835-12AC-4E8F-955A-EA3F4DE2791F}" type="datetime1">
              <a:rPr lang="en-US" smtClean="0"/>
              <a:t>10/8/25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9B6B78-577F-43F5-BAEE-BF72484C985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704088" y="6356350"/>
            <a:ext cx="453972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  <a:latin typeface="+mj-lt"/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8CC75B8-AF8F-4D8A-9B3D-D1951A64BAD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0919012" y="6356350"/>
            <a:ext cx="67235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800">
                <a:solidFill>
                  <a:schemeClr val="tx1"/>
                </a:solidFill>
              </a:defRPr>
            </a:lvl1pPr>
          </a:lstStyle>
          <a:p>
            <a:fld id="{87E7843D-FF13-4365-9478-9625B70A2705}" type="slidenum">
              <a:rPr lang="en-US" smtClean="0"/>
              <a:t>‹#›</a:t>
            </a:fld>
            <a:endParaRPr lang="en-US"/>
          </a:p>
        </p:txBody>
      </p:sp>
      <p:cxnSp>
        <p:nvCxnSpPr>
          <p:cNvPr id="7" name="Straight Connector 6">
            <a:extLst>
              <a:ext uri="{FF2B5EF4-FFF2-40B4-BE49-F238E27FC236}">
                <a16:creationId xmlns:a16="http://schemas.microsoft.com/office/drawing/2014/main" id="{F64F9B95-9045-48D2-B9F3-2927E98F54AA}"/>
              </a:ext>
            </a:extLst>
          </p:cNvPr>
          <p:cNvCxnSpPr>
            <a:cxnSpLocks/>
          </p:cNvCxnSpPr>
          <p:nvPr/>
        </p:nvCxnSpPr>
        <p:spPr>
          <a:xfrm>
            <a:off x="800100" y="723900"/>
            <a:ext cx="10591800" cy="0"/>
          </a:xfrm>
          <a:prstGeom prst="line">
            <a:avLst/>
          </a:prstGeom>
          <a:ln w="444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085AA86F-6A4D-4BCB-A045-D992CDC2959B}"/>
              </a:ext>
            </a:extLst>
          </p:cNvPr>
          <p:cNvCxnSpPr>
            <a:cxnSpLocks/>
          </p:cNvCxnSpPr>
          <p:nvPr/>
        </p:nvCxnSpPr>
        <p:spPr>
          <a:xfrm>
            <a:off x="800100" y="6142781"/>
            <a:ext cx="10591800" cy="0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8546411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3" r:id="rId1"/>
    <p:sldLayoutId id="2147483704" r:id="rId2"/>
    <p:sldLayoutId id="2147483705" r:id="rId3"/>
    <p:sldLayoutId id="2147483706" r:id="rId4"/>
    <p:sldLayoutId id="2147483707" r:id="rId5"/>
    <p:sldLayoutId id="2147483701" r:id="rId6"/>
    <p:sldLayoutId id="2147483697" r:id="rId7"/>
    <p:sldLayoutId id="2147483698" r:id="rId8"/>
    <p:sldLayoutId id="2147483699" r:id="rId9"/>
    <p:sldLayoutId id="2147483700" r:id="rId10"/>
    <p:sldLayoutId id="2147483702" r:id="rId11"/>
  </p:sldLayoutIdLst>
  <p:hf sldNum="0" hdr="0" ftr="0" dt="0"/>
  <p:txStyles>
    <p:titleStyle>
      <a:lvl1pPr algn="l" defTabSz="914400" rtl="0" eaLnBrk="1" latinLnBrk="0" hangingPunct="1">
        <a:lnSpc>
          <a:spcPct val="100000"/>
        </a:lnSpc>
        <a:spcBef>
          <a:spcPct val="0"/>
        </a:spcBef>
        <a:buNone/>
        <a:defRPr sz="4000" kern="1200" cap="all" spc="30" baseline="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9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openxmlformats.org/officeDocument/2006/relationships/image" Target="../media/image3.jpeg"/><Relationship Id="rId7" Type="http://schemas.openxmlformats.org/officeDocument/2006/relationships/image" Target="../media/image6.pn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2.xml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2.xml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4.xml"/><Relationship Id="rId4" Type="http://schemas.openxmlformats.org/officeDocument/2006/relationships/image" Target="../media/image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jpeg"/><Relationship Id="rId3" Type="http://schemas.openxmlformats.org/officeDocument/2006/relationships/image" Target="../media/image10.jpeg"/><Relationship Id="rId7" Type="http://schemas.openxmlformats.org/officeDocument/2006/relationships/image" Target="../media/image14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5.xml"/><Relationship Id="rId6" Type="http://schemas.openxmlformats.org/officeDocument/2006/relationships/image" Target="../media/image13.jpeg"/><Relationship Id="rId5" Type="http://schemas.openxmlformats.org/officeDocument/2006/relationships/image" Target="../media/image12.jpeg"/><Relationship Id="rId10" Type="http://schemas.openxmlformats.org/officeDocument/2006/relationships/image" Target="../media/image2.png"/><Relationship Id="rId4" Type="http://schemas.openxmlformats.org/officeDocument/2006/relationships/image" Target="../media/image11.jpeg"/><Relationship Id="rId9" Type="http://schemas.openxmlformats.org/officeDocument/2006/relationships/image" Target="../media/image16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slideLayout" Target="../slideLayouts/slideLayout5.xml"/><Relationship Id="rId1" Type="http://schemas.openxmlformats.org/officeDocument/2006/relationships/tags" Target="../tags/tag6.xml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7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8.xml"/><Relationship Id="rId4" Type="http://schemas.openxmlformats.org/officeDocument/2006/relationships/image" Target="../media/image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D2E2F6D9-F9F0-47A2-A074-0A6B79B647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265DF4B1-F551-4918-A8AC-57E79CC4F01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1F6CBDB-AA1C-4637-02F7-559A342BB140}"/>
              </a:ext>
            </a:extLst>
          </p:cNvPr>
          <p:cNvSpPr/>
          <p:nvPr/>
        </p:nvSpPr>
        <p:spPr>
          <a:xfrm>
            <a:off x="-4284" y="-1982"/>
            <a:ext cx="3429444" cy="6861966"/>
          </a:xfrm>
          <a:prstGeom prst="rect">
            <a:avLst/>
          </a:prstGeom>
          <a:solidFill>
            <a:schemeClr val="tx1">
              <a:alpha val="59644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ject - Torrens University Australia">
            <a:extLst>
              <a:ext uri="{FF2B5EF4-FFF2-40B4-BE49-F238E27FC236}">
                <a16:creationId xmlns:a16="http://schemas.microsoft.com/office/drawing/2014/main" id="{F082B092-9C06-247B-4983-A578F35AF20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79"/>
          <a:stretch>
            <a:fillRect/>
          </a:stretch>
        </p:blipFill>
        <p:spPr bwMode="auto">
          <a:xfrm>
            <a:off x="3429445" y="0"/>
            <a:ext cx="87625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20EEADAF-D8D3-450B-A46D-DE8E54173E0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orrens University Australia research repository - Browse">
            <a:extLst>
              <a:ext uri="{FF2B5EF4-FFF2-40B4-BE49-F238E27FC236}">
                <a16:creationId xmlns:a16="http://schemas.microsoft.com/office/drawing/2014/main" id="{570C4B40-A618-2611-2876-271C25752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01" y="5382183"/>
            <a:ext cx="1397369" cy="7495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3152406-2B04-9152-210F-5CECED2FF351}"/>
              </a:ext>
            </a:extLst>
          </p:cNvPr>
          <p:cNvSpPr/>
          <p:nvPr/>
        </p:nvSpPr>
        <p:spPr>
          <a:xfrm>
            <a:off x="3429444" y="-991"/>
            <a:ext cx="8766840" cy="6858000"/>
          </a:xfrm>
          <a:prstGeom prst="rect">
            <a:avLst/>
          </a:prstGeom>
          <a:solidFill>
            <a:srgbClr val="FF4F00">
              <a:alpha val="29779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BEFA45D0-4BEB-1A4A-BD5B-32DE00446082}"/>
              </a:ext>
            </a:extLst>
          </p:cNvPr>
          <p:cNvSpPr/>
          <p:nvPr/>
        </p:nvSpPr>
        <p:spPr>
          <a:xfrm>
            <a:off x="3425158" y="-1983"/>
            <a:ext cx="8766841" cy="6610147"/>
          </a:xfrm>
          <a:prstGeom prst="rect">
            <a:avLst/>
          </a:prstGeom>
          <a:solidFill>
            <a:schemeClr val="tx1">
              <a:alpha val="59644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1186" y="1316236"/>
            <a:ext cx="3997764" cy="3310427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RESEARCH PRESENTATION:</a:t>
            </a:r>
            <a:br>
              <a:rPr lang="en-US" sz="1400"/>
            </a:br>
            <a:br>
              <a:rPr lang="en-US" sz="1400"/>
            </a:br>
            <a:r>
              <a:rPr lang="en-US" sz="1600" b="1">
                <a:solidFill>
                  <a:schemeClr val="bg1"/>
                </a:solidFill>
              </a:rPr>
              <a:t>EVOLUTION OF  TECHNOLOGY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46901" y="2877997"/>
            <a:ext cx="2970069" cy="237040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bg1"/>
                </a:solidFill>
                <a:latin typeface="Univers Condensed"/>
              </a:rPr>
              <a:t>Luis G. B. A. Faria</a:t>
            </a: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bg1"/>
                </a:solidFill>
                <a:latin typeface="Univers Condensed"/>
              </a:rPr>
              <a:t>Student ID A00187785</a:t>
            </a: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bg1"/>
                </a:solidFill>
                <a:latin typeface="Univers Condensed"/>
              </a:rPr>
              <a:t>Human-</a:t>
            </a:r>
            <a:r>
              <a:rPr lang="en-US" sz="1400" b="1" err="1">
                <a:solidFill>
                  <a:schemeClr val="bg1"/>
                </a:solidFill>
                <a:latin typeface="Univers Condensed"/>
              </a:rPr>
              <a:t>Centred</a:t>
            </a:r>
            <a:r>
              <a:rPr lang="en-US" sz="1400" b="1">
                <a:solidFill>
                  <a:schemeClr val="bg1"/>
                </a:solidFill>
                <a:latin typeface="Univers Condensed"/>
              </a:rPr>
              <a:t> Design</a:t>
            </a: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bg1"/>
                </a:solidFill>
                <a:latin typeface="Univers Condensed"/>
              </a:rPr>
              <a:t>Prof Dr. Omid Haas</a:t>
            </a:r>
            <a:endParaRPr lang="en-US" sz="1400" b="1">
              <a:solidFill>
                <a:schemeClr val="bg1"/>
              </a:solidFill>
              <a:latin typeface="Univers Condensed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FA7686-4BF2-61C2-E282-B6A0E668AC77}"/>
              </a:ext>
            </a:extLst>
          </p:cNvPr>
          <p:cNvSpPr txBox="1"/>
          <p:nvPr/>
        </p:nvSpPr>
        <p:spPr>
          <a:xfrm>
            <a:off x="3962922" y="1568822"/>
            <a:ext cx="7861732" cy="424731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r"/>
            <a:r>
              <a:rPr lang="en-US" sz="7200" b="1">
                <a:solidFill>
                  <a:srgbClr val="EE6F00"/>
                </a:solidFill>
              </a:rPr>
              <a:t>A</a:t>
            </a:r>
            <a:r>
              <a:rPr lang="en-US" sz="4800" b="1">
                <a:solidFill>
                  <a:schemeClr val="bg1"/>
                </a:solidFill>
              </a:rPr>
              <a:t>rtificial </a:t>
            </a:r>
            <a:r>
              <a:rPr lang="en-US" sz="7200" b="1">
                <a:solidFill>
                  <a:srgbClr val="EE6F00"/>
                </a:solidFill>
              </a:rPr>
              <a:t>I</a:t>
            </a:r>
            <a:r>
              <a:rPr lang="en-US" sz="4800" b="1">
                <a:solidFill>
                  <a:schemeClr val="bg1"/>
                </a:solidFill>
              </a:rPr>
              <a:t>ntelligence</a:t>
            </a:r>
            <a:endParaRPr lang="en-US" sz="4800">
              <a:solidFill>
                <a:schemeClr val="bg1"/>
              </a:solidFill>
            </a:endParaRPr>
          </a:p>
          <a:p>
            <a:pPr algn="r"/>
            <a:r>
              <a:rPr lang="en-US" sz="3200" b="1">
                <a:solidFill>
                  <a:schemeClr val="bg1"/>
                </a:solidFill>
              </a:rPr>
              <a:t>R</a:t>
            </a:r>
            <a:r>
              <a:rPr lang="en-US" sz="2800" b="1">
                <a:solidFill>
                  <a:schemeClr val="bg1"/>
                </a:solidFill>
              </a:rPr>
              <a:t>ECOMMENDATION </a:t>
            </a:r>
            <a:r>
              <a:rPr lang="en-US" sz="2800" b="1">
                <a:solidFill>
                  <a:schemeClr val="bg1"/>
                </a:solidFill>
                <a:latin typeface="Calisto MT"/>
                <a:cs typeface="Segoe UI"/>
              </a:rPr>
              <a:t>SYSTEMS</a:t>
            </a:r>
            <a:endParaRPr lang="en-US" sz="2800" b="1">
              <a:solidFill>
                <a:schemeClr val="bg1"/>
              </a:solidFill>
              <a:cs typeface="Segoe UI"/>
            </a:endParaRPr>
          </a:p>
          <a:p>
            <a:pPr algn="r"/>
            <a:endParaRPr lang="en-US" sz="3200" b="1">
              <a:solidFill>
                <a:srgbClr val="FFFFFF"/>
              </a:solidFill>
              <a:latin typeface="Univers Condensed"/>
              <a:cs typeface="Segoe UI"/>
            </a:endParaRPr>
          </a:p>
          <a:p>
            <a:pPr algn="r"/>
            <a:r>
              <a:rPr lang="en-US" sz="2800" b="1">
                <a:solidFill>
                  <a:srgbClr val="FFFFFF"/>
                </a:solidFill>
                <a:latin typeface="Univers Condensed"/>
                <a:cs typeface="Segoe UI"/>
              </a:rPr>
              <a:t>Moral and Ethical Impact</a:t>
            </a:r>
            <a:r>
              <a:rPr lang="en-US" sz="2800">
                <a:latin typeface="Univers Condensed"/>
                <a:cs typeface="Segoe UI"/>
              </a:rPr>
              <a:t>​ </a:t>
            </a:r>
            <a:endParaRPr lang="en-US" sz="2800"/>
          </a:p>
          <a:p>
            <a:pPr algn="r"/>
            <a:r>
              <a:rPr lang="en-US" sz="2800" b="1">
                <a:solidFill>
                  <a:srgbClr val="EE6F00"/>
                </a:solidFill>
                <a:latin typeface="Univers Condensed"/>
                <a:cs typeface="Segoe UI"/>
              </a:rPr>
              <a:t>&amp;</a:t>
            </a:r>
            <a:r>
              <a:rPr lang="en-US" sz="2800" b="1">
                <a:solidFill>
                  <a:srgbClr val="FFFFFF"/>
                </a:solidFill>
                <a:latin typeface="Univers Condensed"/>
                <a:cs typeface="Segoe UI"/>
              </a:rPr>
              <a:t> Immediate Effects on </a:t>
            </a:r>
          </a:p>
          <a:p>
            <a:pPr algn="r"/>
            <a:r>
              <a:rPr lang="en-US" sz="2800" b="1">
                <a:solidFill>
                  <a:srgbClr val="FFFFFF"/>
                </a:solidFill>
                <a:latin typeface="Univers Condensed"/>
                <a:cs typeface="Segoe UI"/>
              </a:rPr>
              <a:t>Human Knowledge</a:t>
            </a:r>
          </a:p>
          <a:p>
            <a:pPr algn="r"/>
            <a:endParaRPr lang="en-US" sz="3200" b="1">
              <a:solidFill>
                <a:srgbClr val="FFFFFF"/>
              </a:solidFill>
              <a:latin typeface="Univers Condensed"/>
              <a:cs typeface="Segoe UI"/>
            </a:endParaRPr>
          </a:p>
          <a:p>
            <a:pPr algn="r"/>
            <a:r>
              <a:rPr lang="en-US" b="1">
                <a:solidFill>
                  <a:srgbClr val="FFFFFF"/>
                </a:solidFill>
                <a:latin typeface="Univers Condensed"/>
                <a:cs typeface="Segoe UI"/>
              </a:rPr>
              <a:t>October, 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B8E8FCC-BB84-6621-3648-E135FED48C51}"/>
              </a:ext>
            </a:extLst>
          </p:cNvPr>
          <p:cNvSpPr txBox="1"/>
          <p:nvPr/>
        </p:nvSpPr>
        <p:spPr>
          <a:xfrm>
            <a:off x="2791326" y="1804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8572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5BC407-C5B4-6AA2-FD24-439944DC83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books on white wooden shelf">
            <a:extLst>
              <a:ext uri="{FF2B5EF4-FFF2-40B4-BE49-F238E27FC236}">
                <a16:creationId xmlns:a16="http://schemas.microsoft.com/office/drawing/2014/main" id="{3E2783AE-98F7-1F20-4666-2982A11F3E67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21" t="7587" r="-21" b="8458"/>
          <a:stretch>
            <a:fillRect/>
          </a:stretch>
        </p:blipFill>
        <p:spPr>
          <a:xfrm>
            <a:off x="0" y="0"/>
            <a:ext cx="12197092" cy="6858007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477E85B-367B-4541-AC06-AA47CBE3427E}"/>
              </a:ext>
            </a:extLst>
          </p:cNvPr>
          <p:cNvSpPr/>
          <p:nvPr/>
        </p:nvSpPr>
        <p:spPr>
          <a:xfrm>
            <a:off x="0" y="-15240"/>
            <a:ext cx="12192000" cy="6929120"/>
          </a:xfrm>
          <a:prstGeom prst="rect">
            <a:avLst/>
          </a:prstGeom>
          <a:solidFill>
            <a:srgbClr val="000000">
              <a:alpha val="74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Torrens University Australia research repository - Browse">
            <a:extLst>
              <a:ext uri="{FF2B5EF4-FFF2-40B4-BE49-F238E27FC236}">
                <a16:creationId xmlns:a16="http://schemas.microsoft.com/office/drawing/2014/main" id="{8ACF0446-46F0-9B31-78F4-0C1AC247A8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326" y="6179120"/>
            <a:ext cx="1384454" cy="742651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D8C4B4D9-B8DA-A461-3E5C-8B3805193837}"/>
              </a:ext>
            </a:extLst>
          </p:cNvPr>
          <p:cNvSpPr/>
          <p:nvPr/>
        </p:nvSpPr>
        <p:spPr>
          <a:xfrm>
            <a:off x="696951" y="1574675"/>
            <a:ext cx="10650282" cy="4548571"/>
          </a:xfrm>
          <a:prstGeom prst="rect">
            <a:avLst/>
          </a:prstGeom>
          <a:solidFill>
            <a:srgbClr val="000000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2F2F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B64FF2F-4574-6324-F11C-DA7636FC383A}"/>
              </a:ext>
            </a:extLst>
          </p:cNvPr>
          <p:cNvSpPr txBox="1"/>
          <p:nvPr/>
        </p:nvSpPr>
        <p:spPr>
          <a:xfrm>
            <a:off x="700635" y="1709952"/>
            <a:ext cx="10016984" cy="44012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World Health Organization. (2020). </a:t>
            </a:r>
            <a:r>
              <a:rPr lang="en-US" sz="1400" i="1" dirty="0">
                <a:solidFill>
                  <a:srgbClr val="FFFFFF"/>
                </a:solidFill>
              </a:rPr>
              <a:t>WHO guidelines on physical activity and sedentary </a:t>
            </a:r>
            <a:r>
              <a:rPr lang="en-US" sz="1400" i="1" dirty="0" err="1">
                <a:solidFill>
                  <a:srgbClr val="FFFFFF"/>
                </a:solidFill>
              </a:rPr>
              <a:t>behaviour</a:t>
            </a:r>
            <a:r>
              <a:rPr lang="en-US" sz="1400" dirty="0">
                <a:solidFill>
                  <a:srgbClr val="FFFFFF"/>
                </a:solidFill>
              </a:rPr>
              <a:t>. https://</a:t>
            </a:r>
            <a:r>
              <a:rPr lang="en-US" sz="1400" dirty="0" err="1">
                <a:solidFill>
                  <a:srgbClr val="FFFFFF"/>
                </a:solidFill>
              </a:rPr>
              <a:t>www.who.int</a:t>
            </a:r>
            <a:r>
              <a:rPr lang="en-US" sz="1400" dirty="0">
                <a:solidFill>
                  <a:srgbClr val="FFFFFF"/>
                </a:solidFill>
              </a:rPr>
              <a:t>/…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Bull, F. C., et al. (2020). 2020 WHO guidelines… </a:t>
            </a:r>
            <a:r>
              <a:rPr lang="en-US" sz="1400" i="1" dirty="0">
                <a:solidFill>
                  <a:srgbClr val="FFFFFF"/>
                </a:solidFill>
              </a:rPr>
              <a:t>Int. J. </a:t>
            </a:r>
            <a:r>
              <a:rPr lang="en-US" sz="1400" i="1" dirty="0" err="1">
                <a:solidFill>
                  <a:srgbClr val="FFFFFF"/>
                </a:solidFill>
              </a:rPr>
              <a:t>Behav</a:t>
            </a:r>
            <a:r>
              <a:rPr lang="en-US" sz="1400" i="1" dirty="0">
                <a:solidFill>
                  <a:srgbClr val="FFFFFF"/>
                </a:solidFill>
              </a:rPr>
              <a:t>. </a:t>
            </a:r>
            <a:r>
              <a:rPr lang="en-US" sz="1400" i="1" dirty="0" err="1">
                <a:solidFill>
                  <a:srgbClr val="FFFFFF"/>
                </a:solidFill>
              </a:rPr>
              <a:t>Nutr</a:t>
            </a:r>
            <a:r>
              <a:rPr lang="en-US" sz="1400" i="1" dirty="0">
                <a:solidFill>
                  <a:srgbClr val="FFFFFF"/>
                </a:solidFill>
              </a:rPr>
              <a:t>. Phys. Act.</a:t>
            </a:r>
            <a:r>
              <a:rPr lang="en-US" sz="1400" dirty="0">
                <a:solidFill>
                  <a:srgbClr val="FFFFFF"/>
                </a:solidFill>
              </a:rPr>
              <a:t>, 17, 141. https://</a:t>
            </a:r>
            <a:r>
              <a:rPr lang="en-US" sz="1400" dirty="0" err="1">
                <a:solidFill>
                  <a:srgbClr val="FFFFFF"/>
                </a:solidFill>
              </a:rPr>
              <a:t>doi.org</a:t>
            </a:r>
            <a:r>
              <a:rPr lang="en-US" sz="1400" dirty="0">
                <a:solidFill>
                  <a:srgbClr val="FFFFFF"/>
                </a:solidFill>
              </a:rPr>
              <a:t>/10.1186/s12966-020-01037-z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Aykut, G., et al. (2023). Reliability and validity of the problematic TikTok Use Scale… </a:t>
            </a:r>
            <a:r>
              <a:rPr lang="en-US" sz="1400" i="1" dirty="0">
                <a:solidFill>
                  <a:srgbClr val="FFFFFF"/>
                </a:solidFill>
              </a:rPr>
              <a:t>Frontiers in Psychiatry, 14</a:t>
            </a:r>
            <a:r>
              <a:rPr lang="en-US" sz="1400" dirty="0">
                <a:solidFill>
                  <a:srgbClr val="FFFFFF"/>
                </a:solidFill>
              </a:rPr>
              <a:t>. https://</a:t>
            </a:r>
            <a:r>
              <a:rPr lang="en-US" sz="1400" dirty="0" err="1">
                <a:solidFill>
                  <a:srgbClr val="FFFFFF"/>
                </a:solidFill>
              </a:rPr>
              <a:t>doi.org</a:t>
            </a:r>
            <a:r>
              <a:rPr lang="en-US" sz="1400" dirty="0">
                <a:solidFill>
                  <a:srgbClr val="FFFFFF"/>
                </a:solidFill>
              </a:rPr>
              <a:t>/10.3389/fpsyt.2023.1068431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Haliti-Sylaj, L., &amp; Sadiku, A. (2024). Impact of short reels on attention span… </a:t>
            </a:r>
            <a:r>
              <a:rPr lang="en-US" sz="1400" i="1" dirty="0">
                <a:solidFill>
                  <a:srgbClr val="FFFFFF"/>
                </a:solidFill>
              </a:rPr>
              <a:t>Eurasian Journal of Applied Linguistics, 10</a:t>
            </a:r>
            <a:r>
              <a:rPr lang="en-US" sz="1400" dirty="0">
                <a:solidFill>
                  <a:srgbClr val="FFFFFF"/>
                </a:solidFill>
              </a:rPr>
              <a:t>(3), 60–68.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Zhang, X., et al. (2024). Mobile phone short video use negatively impacts attention… </a:t>
            </a:r>
            <a:r>
              <a:rPr lang="en-US" sz="1400" i="1" dirty="0">
                <a:solidFill>
                  <a:srgbClr val="FFFFFF"/>
                </a:solidFill>
              </a:rPr>
              <a:t>Frontiers in Human Neuroscience</a:t>
            </a:r>
            <a:r>
              <a:rPr lang="en-US" sz="1400" dirty="0">
                <a:solidFill>
                  <a:srgbClr val="FFFFFF"/>
                </a:solidFill>
              </a:rPr>
              <a:t>. https://</a:t>
            </a:r>
            <a:r>
              <a:rPr lang="en-US" sz="1400" dirty="0" err="1">
                <a:solidFill>
                  <a:srgbClr val="FFFFFF"/>
                </a:solidFill>
              </a:rPr>
              <a:t>doi.org</a:t>
            </a:r>
            <a:r>
              <a:rPr lang="en-US" sz="1400" dirty="0">
                <a:solidFill>
                  <a:srgbClr val="FFFFFF"/>
                </a:solidFill>
              </a:rPr>
              <a:t>/10.3389/fnhum.2024.1383913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FFFF"/>
                </a:solidFill>
              </a:rPr>
              <a:t>Shojaati</a:t>
            </a:r>
            <a:r>
              <a:rPr lang="en-US" sz="1400" dirty="0">
                <a:solidFill>
                  <a:srgbClr val="FFFFFF"/>
                </a:solidFill>
              </a:rPr>
              <a:t>, M., et al. (2022). Screen time increases overweight and obesity risk among adolescents: </a:t>
            </a:r>
            <a:r>
              <a:rPr lang="en-US" sz="1400" b="1" dirty="0">
                <a:solidFill>
                  <a:srgbClr val="FFFFFF"/>
                </a:solidFill>
              </a:rPr>
              <a:t>Systematic review &amp; meta-analysis</a:t>
            </a:r>
            <a:r>
              <a:rPr lang="en-US" sz="1400" dirty="0">
                <a:solidFill>
                  <a:srgbClr val="FFFFFF"/>
                </a:solidFill>
              </a:rPr>
              <a:t>. </a:t>
            </a:r>
            <a:r>
              <a:rPr lang="en-US" sz="1400" i="1" dirty="0">
                <a:solidFill>
                  <a:srgbClr val="FFFFFF"/>
                </a:solidFill>
              </a:rPr>
              <a:t>BMC Primary Care</a:t>
            </a:r>
            <a:r>
              <a:rPr lang="en-US" sz="1400" dirty="0">
                <a:solidFill>
                  <a:srgbClr val="FFFFFF"/>
                </a:solidFill>
              </a:rPr>
              <a:t>, 23, 220. https://</a:t>
            </a:r>
            <a:r>
              <a:rPr lang="en-US" sz="1400" dirty="0" err="1">
                <a:solidFill>
                  <a:srgbClr val="FFFFFF"/>
                </a:solidFill>
              </a:rPr>
              <a:t>doi.org</a:t>
            </a:r>
            <a:r>
              <a:rPr lang="en-US" sz="1400" dirty="0">
                <a:solidFill>
                  <a:srgbClr val="FFFFFF"/>
                </a:solidFill>
              </a:rPr>
              <a:t>/10.1186/s12875-022-01761-4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Wang, Y., et al. (2022). Effect of screen-time intervention on obesity… </a:t>
            </a:r>
            <a:r>
              <a:rPr lang="en-US" sz="1400" b="1" dirty="0">
                <a:solidFill>
                  <a:srgbClr val="FFFFFF"/>
                </a:solidFill>
              </a:rPr>
              <a:t>Meta-analysis of RCTs</a:t>
            </a:r>
            <a:r>
              <a:rPr lang="en-US" sz="1400" dirty="0">
                <a:solidFill>
                  <a:srgbClr val="FFFFFF"/>
                </a:solidFill>
              </a:rPr>
              <a:t>. </a:t>
            </a:r>
            <a:r>
              <a:rPr lang="en-US" sz="1400" i="1" dirty="0">
                <a:solidFill>
                  <a:srgbClr val="FFFFFF"/>
                </a:solidFill>
              </a:rPr>
              <a:t>Preventive Medicine</a:t>
            </a:r>
            <a:r>
              <a:rPr lang="en-US" sz="1400" dirty="0">
                <a:solidFill>
                  <a:srgbClr val="FFFFFF"/>
                </a:solidFill>
              </a:rPr>
              <a:t>. https://</a:t>
            </a:r>
            <a:r>
              <a:rPr lang="en-US" sz="1400" dirty="0" err="1">
                <a:solidFill>
                  <a:srgbClr val="FFFFFF"/>
                </a:solidFill>
              </a:rPr>
              <a:t>doi.org</a:t>
            </a:r>
            <a:r>
              <a:rPr lang="en-US" sz="1400" dirty="0">
                <a:solidFill>
                  <a:srgbClr val="FFFFFF"/>
                </a:solidFill>
              </a:rPr>
              <a:t>/10.1016/j.ypmed.2022.107021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rgbClr val="FFFFFF"/>
                </a:solidFill>
              </a:rPr>
              <a:t>Bountouridis</a:t>
            </a:r>
            <a:r>
              <a:rPr lang="en-US" sz="1400" dirty="0">
                <a:solidFill>
                  <a:srgbClr val="FFFFFF"/>
                </a:solidFill>
              </a:rPr>
              <a:t>, D., et al. (2023). Filter bubbles in recommender systems: </a:t>
            </a:r>
            <a:r>
              <a:rPr lang="en-US" sz="1400" b="1" dirty="0">
                <a:solidFill>
                  <a:srgbClr val="FFFFFF"/>
                </a:solidFill>
              </a:rPr>
              <a:t>Systematic review</a:t>
            </a:r>
            <a:r>
              <a:rPr lang="en-US" sz="1400" dirty="0">
                <a:solidFill>
                  <a:srgbClr val="FFFFFF"/>
                </a:solidFill>
              </a:rPr>
              <a:t>. </a:t>
            </a:r>
            <a:r>
              <a:rPr lang="en-US" sz="1400" i="1" dirty="0">
                <a:solidFill>
                  <a:srgbClr val="FFFFFF"/>
                </a:solidFill>
              </a:rPr>
              <a:t>arXiv:2307.01221</a:t>
            </a:r>
            <a:r>
              <a:rPr lang="en-US" sz="1400" dirty="0">
                <a:solidFill>
                  <a:srgbClr val="FFFFFF"/>
                </a:solidFill>
              </a:rPr>
              <a:t>.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Nielsen, R. K., et al. (2022). </a:t>
            </a:r>
            <a:r>
              <a:rPr lang="en-US" sz="1400" b="1" dirty="0">
                <a:solidFill>
                  <a:srgbClr val="FFFFFF"/>
                </a:solidFill>
              </a:rPr>
              <a:t>Echo chambers &amp; </a:t>
            </a:r>
            <a:r>
              <a:rPr lang="en-US" sz="1400" b="1" dirty="0" err="1">
                <a:solidFill>
                  <a:srgbClr val="FFFFFF"/>
                </a:solidFill>
              </a:rPr>
              <a:t>polarisation</a:t>
            </a:r>
            <a:r>
              <a:rPr lang="en-US" sz="1400" dirty="0">
                <a:solidFill>
                  <a:srgbClr val="FFFFFF"/>
                </a:solidFill>
              </a:rPr>
              <a:t>: Literature review. Reuters Institute. https://</a:t>
            </a:r>
            <a:r>
              <a:rPr lang="en-US" sz="1400" dirty="0" err="1">
                <a:solidFill>
                  <a:srgbClr val="FFFFFF"/>
                </a:solidFill>
              </a:rPr>
              <a:t>doi.org</a:t>
            </a:r>
            <a:r>
              <a:rPr lang="en-US" sz="1400" dirty="0">
                <a:solidFill>
                  <a:srgbClr val="FFFFFF"/>
                </a:solidFill>
              </a:rPr>
              <a:t>/10.60625/risj-etxj-7k60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rgbClr val="FFFFFF"/>
                </a:solidFill>
              </a:rPr>
              <a:t>Reuters. (2025, May 2). TikTok fined €530m… (EU DPC). 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 err="1">
                <a:solidFill>
                  <a:schemeClr val="bg1"/>
                </a:solidFill>
              </a:rPr>
              <a:t>Jannach</a:t>
            </a:r>
            <a:r>
              <a:rPr lang="en-US" sz="1400" dirty="0">
                <a:solidFill>
                  <a:schemeClr val="bg1"/>
                </a:solidFill>
              </a:rPr>
              <a:t>, D., Pu, P., Ricci, F., &amp; Zanker, M. (2021). Recommender systems: Past, present, future. </a:t>
            </a:r>
            <a:r>
              <a:rPr lang="en-US" sz="1400" i="1" dirty="0">
                <a:solidFill>
                  <a:schemeClr val="bg1"/>
                </a:solidFill>
              </a:rPr>
              <a:t>Ai Magazine</a:t>
            </a:r>
            <a:r>
              <a:rPr lang="en-US" sz="1400" dirty="0">
                <a:solidFill>
                  <a:schemeClr val="bg1"/>
                </a:solidFill>
              </a:rPr>
              <a:t>, </a:t>
            </a:r>
            <a:r>
              <a:rPr lang="en-US" sz="1400" i="1" dirty="0">
                <a:solidFill>
                  <a:schemeClr val="bg1"/>
                </a:solidFill>
              </a:rPr>
              <a:t>42</a:t>
            </a:r>
            <a:r>
              <a:rPr lang="en-US" sz="1400" dirty="0">
                <a:solidFill>
                  <a:schemeClr val="bg1"/>
                </a:solidFill>
              </a:rPr>
              <a:t>(3), 3-6.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1400" dirty="0">
                <a:solidFill>
                  <a:schemeClr val="bg1"/>
                </a:solidFill>
              </a:rPr>
              <a:t>Dong, Z., Wang, Z., Xu, J., Tang, R., &amp; Wen, J. (2022). A brief history of recommender systems. </a:t>
            </a:r>
            <a:r>
              <a:rPr lang="en-US" sz="1400" i="1" dirty="0" err="1">
                <a:solidFill>
                  <a:schemeClr val="bg1"/>
                </a:solidFill>
              </a:rPr>
              <a:t>arXiv</a:t>
            </a:r>
            <a:r>
              <a:rPr lang="en-US" sz="1400" i="1" dirty="0">
                <a:solidFill>
                  <a:schemeClr val="bg1"/>
                </a:solidFill>
              </a:rPr>
              <a:t> preprint arXiv:2209.01860</a:t>
            </a:r>
            <a:r>
              <a:rPr lang="en-US" sz="1400" dirty="0">
                <a:solidFill>
                  <a:schemeClr val="bg1"/>
                </a:solidFill>
              </a:rPr>
              <a:t>.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11" name="Title 1">
            <a:extLst>
              <a:ext uri="{FF2B5EF4-FFF2-40B4-BE49-F238E27FC236}">
                <a16:creationId xmlns:a16="http://schemas.microsoft.com/office/drawing/2014/main" id="{75DABC57-28CC-C832-A240-DCBB4F7B38BC}"/>
              </a:ext>
            </a:extLst>
          </p:cNvPr>
          <p:cNvSpPr txBox="1">
            <a:spLocks/>
          </p:cNvSpPr>
          <p:nvPr/>
        </p:nvSpPr>
        <p:spPr>
          <a:xfrm>
            <a:off x="657247" y="785558"/>
            <a:ext cx="10689336" cy="798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</a:rPr>
              <a:t>references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157883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71AFA768-B408-4BFA-F2E0-8FA8C7A373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52" name="Rectangle 1051">
            <a:extLst>
              <a:ext uri="{FF2B5EF4-FFF2-40B4-BE49-F238E27FC236}">
                <a16:creationId xmlns:a16="http://schemas.microsoft.com/office/drawing/2014/main" id="{4040B317-D7BC-3B71-3C85-3FAE4D4B847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54" name="Rectangle 1053">
            <a:extLst>
              <a:ext uri="{FF2B5EF4-FFF2-40B4-BE49-F238E27FC236}">
                <a16:creationId xmlns:a16="http://schemas.microsoft.com/office/drawing/2014/main" id="{D17CA474-04C7-0B86-9855-869F0FBA54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34C70-E7A0-2B6B-84B8-7695E57759AC}"/>
              </a:ext>
            </a:extLst>
          </p:cNvPr>
          <p:cNvSpPr/>
          <p:nvPr/>
        </p:nvSpPr>
        <p:spPr>
          <a:xfrm>
            <a:off x="-4284" y="-1982"/>
            <a:ext cx="3429444" cy="6861966"/>
          </a:xfrm>
          <a:prstGeom prst="rect">
            <a:avLst/>
          </a:prstGeom>
          <a:solidFill>
            <a:schemeClr val="tx1">
              <a:alpha val="59644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Project - Torrens University Australia">
            <a:extLst>
              <a:ext uri="{FF2B5EF4-FFF2-40B4-BE49-F238E27FC236}">
                <a16:creationId xmlns:a16="http://schemas.microsoft.com/office/drawing/2014/main" id="{8CF5DDC5-9D39-9F11-254B-343BE9A00B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4779"/>
          <a:stretch>
            <a:fillRect/>
          </a:stretch>
        </p:blipFill>
        <p:spPr bwMode="auto">
          <a:xfrm>
            <a:off x="3429445" y="0"/>
            <a:ext cx="87625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056" name="Straight Connector 1055">
            <a:extLst>
              <a:ext uri="{FF2B5EF4-FFF2-40B4-BE49-F238E27FC236}">
                <a16:creationId xmlns:a16="http://schemas.microsoft.com/office/drawing/2014/main" id="{B5B983F2-2752-D4E2-7CD9-CB3A5060AC9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00100" y="723900"/>
            <a:ext cx="1638300" cy="0"/>
          </a:xfrm>
          <a:prstGeom prst="line">
            <a:avLst/>
          </a:prstGeom>
          <a:ln w="444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Torrens University Australia research repository - Browse">
            <a:extLst>
              <a:ext uri="{FF2B5EF4-FFF2-40B4-BE49-F238E27FC236}">
                <a16:creationId xmlns:a16="http://schemas.microsoft.com/office/drawing/2014/main" id="{5FF0CBE8-0C2A-D0FB-D193-88E6AF8E60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901" y="5382183"/>
            <a:ext cx="1397369" cy="749586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8FBE2D0-DA0D-8689-3E9E-5634D5AD80E8}"/>
              </a:ext>
            </a:extLst>
          </p:cNvPr>
          <p:cNvSpPr/>
          <p:nvPr/>
        </p:nvSpPr>
        <p:spPr>
          <a:xfrm>
            <a:off x="3429444" y="-991"/>
            <a:ext cx="8766840" cy="6858000"/>
          </a:xfrm>
          <a:prstGeom prst="rect">
            <a:avLst/>
          </a:prstGeom>
          <a:solidFill>
            <a:srgbClr val="FF4F00">
              <a:alpha val="29779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EF9FB866-B6C4-DCDB-2EB1-5586C1267E31}"/>
              </a:ext>
            </a:extLst>
          </p:cNvPr>
          <p:cNvSpPr/>
          <p:nvPr/>
        </p:nvSpPr>
        <p:spPr>
          <a:xfrm>
            <a:off x="3425158" y="-1983"/>
            <a:ext cx="8766841" cy="6610147"/>
          </a:xfrm>
          <a:prstGeom prst="rect">
            <a:avLst/>
          </a:prstGeom>
          <a:solidFill>
            <a:srgbClr val="000000">
              <a:alpha val="72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A1F5A494-80B6-51E2-8AFC-C09CA42E0B3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1186" y="1316236"/>
            <a:ext cx="3997764" cy="3310427"/>
          </a:xfrm>
        </p:spPr>
        <p:txBody>
          <a:bodyPr>
            <a:normAutofit/>
          </a:bodyPr>
          <a:lstStyle/>
          <a:p>
            <a:r>
              <a:rPr lang="en-US" sz="1400">
                <a:solidFill>
                  <a:schemeClr val="bg1"/>
                </a:solidFill>
              </a:rPr>
              <a:t>RESEARCH PRESENTATION:</a:t>
            </a:r>
            <a:br>
              <a:rPr lang="en-US" sz="1400"/>
            </a:br>
            <a:br>
              <a:rPr lang="en-US" sz="1400"/>
            </a:br>
            <a:r>
              <a:rPr lang="en-US" sz="1600" b="1">
                <a:solidFill>
                  <a:schemeClr val="bg1"/>
                </a:solidFill>
              </a:rPr>
              <a:t>EVOLUTION OF  TECHNOLOGY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C00965-D9ED-BFF3-D757-BC9E0A70745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46901" y="2877997"/>
            <a:ext cx="2970069" cy="2370407"/>
          </a:xfrm>
        </p:spPr>
        <p:txBody>
          <a:bodyPr vert="horz" lIns="91440" tIns="45720" rIns="91440" bIns="45720" rtlCol="0" anchor="b">
            <a:noAutofit/>
          </a:bodyPr>
          <a:lstStyle/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bg1"/>
                </a:solidFill>
                <a:latin typeface="Univers Condensed"/>
              </a:rPr>
              <a:t>Luis G. B. A. Faria</a:t>
            </a: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bg1"/>
                </a:solidFill>
                <a:latin typeface="Univers Condensed"/>
              </a:rPr>
              <a:t>Student ID A00187785</a:t>
            </a: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bg1"/>
                </a:solidFill>
                <a:latin typeface="Univers Condensed"/>
              </a:rPr>
              <a:t>Human-</a:t>
            </a:r>
            <a:r>
              <a:rPr lang="en-US" sz="1400" b="1" err="1">
                <a:solidFill>
                  <a:schemeClr val="bg1"/>
                </a:solidFill>
                <a:latin typeface="Univers Condensed"/>
              </a:rPr>
              <a:t>Centred</a:t>
            </a:r>
            <a:r>
              <a:rPr lang="en-US" sz="1400" b="1">
                <a:solidFill>
                  <a:schemeClr val="bg1"/>
                </a:solidFill>
                <a:latin typeface="Univers Condensed"/>
              </a:rPr>
              <a:t> Design</a:t>
            </a:r>
          </a:p>
          <a:p>
            <a:pPr>
              <a:lnSpc>
                <a:spcPct val="100000"/>
              </a:lnSpc>
            </a:pPr>
            <a:r>
              <a:rPr lang="en-US" sz="1400" b="1">
                <a:solidFill>
                  <a:schemeClr val="bg1"/>
                </a:solidFill>
                <a:latin typeface="Univers Condensed"/>
              </a:rPr>
              <a:t>Prof Dr. Omid Haas</a:t>
            </a:r>
            <a:endParaRPr lang="en-US" sz="1400" b="1">
              <a:solidFill>
                <a:schemeClr val="bg1"/>
              </a:solidFill>
              <a:latin typeface="Univers Condensed"/>
              <a:ea typeface="+mn-lt"/>
              <a:cs typeface="+mn-lt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23FB775-409E-9EE6-2002-8A91A603AC59}"/>
              </a:ext>
            </a:extLst>
          </p:cNvPr>
          <p:cNvSpPr txBox="1"/>
          <p:nvPr/>
        </p:nvSpPr>
        <p:spPr>
          <a:xfrm>
            <a:off x="3637802" y="2361302"/>
            <a:ext cx="7861732" cy="230832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8000" b="1">
                <a:solidFill>
                  <a:srgbClr val="EE6F00"/>
                </a:solidFill>
              </a:rPr>
              <a:t>T</a:t>
            </a:r>
            <a:r>
              <a:rPr lang="en-US" sz="5400" b="1">
                <a:solidFill>
                  <a:schemeClr val="bg1"/>
                </a:solidFill>
              </a:rPr>
              <a:t>hank </a:t>
            </a:r>
            <a:r>
              <a:rPr lang="en-US" sz="8000" b="1">
                <a:solidFill>
                  <a:srgbClr val="EE6F00"/>
                </a:solidFill>
              </a:rPr>
              <a:t>Y</a:t>
            </a:r>
            <a:r>
              <a:rPr lang="en-US" sz="5400" b="1">
                <a:solidFill>
                  <a:schemeClr val="bg1"/>
                </a:solidFill>
              </a:rPr>
              <a:t>ou</a:t>
            </a:r>
            <a:endParaRPr lang="en-US" sz="1600">
              <a:solidFill>
                <a:schemeClr val="bg1"/>
              </a:solidFill>
            </a:endParaRPr>
          </a:p>
          <a:p>
            <a:pPr algn="ctr"/>
            <a:endParaRPr lang="en-US" sz="4000" b="1">
              <a:solidFill>
                <a:srgbClr val="FFFFFF"/>
              </a:solidFill>
              <a:latin typeface="Univers Condensed"/>
              <a:cs typeface="Segoe UI"/>
            </a:endParaRPr>
          </a:p>
          <a:p>
            <a:pPr algn="ctr"/>
            <a:r>
              <a:rPr lang="en-US" sz="2400" b="1">
                <a:solidFill>
                  <a:srgbClr val="FFFFFF"/>
                </a:solidFill>
                <a:latin typeface="Univers Condensed"/>
                <a:cs typeface="Segoe UI"/>
              </a:rPr>
              <a:t>October, 2025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C1895B7-5E8E-6DA7-CAF1-F9F67A7E1E19}"/>
              </a:ext>
            </a:extLst>
          </p:cNvPr>
          <p:cNvSpPr txBox="1"/>
          <p:nvPr/>
        </p:nvSpPr>
        <p:spPr>
          <a:xfrm>
            <a:off x="2791326" y="18047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29243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 descr="turned on laptop on table">
            <a:extLst>
              <a:ext uri="{FF2B5EF4-FFF2-40B4-BE49-F238E27FC236}">
                <a16:creationId xmlns:a16="http://schemas.microsoft.com/office/drawing/2014/main" id="{69915647-9F4B-676E-FDF5-5AD11A96327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92185" t="14356" r="-163" b="1963"/>
          <a:stretch>
            <a:fillRect/>
          </a:stretch>
        </p:blipFill>
        <p:spPr>
          <a:xfrm>
            <a:off x="10517800" y="24"/>
            <a:ext cx="1728327" cy="6937498"/>
          </a:xfrm>
          <a:prstGeom prst="rect">
            <a:avLst/>
          </a:prstGeom>
        </p:spPr>
      </p:pic>
      <p:pic>
        <p:nvPicPr>
          <p:cNvPr id="25" name="Picture 24" descr="turned on laptop on table">
            <a:extLst>
              <a:ext uri="{FF2B5EF4-FFF2-40B4-BE49-F238E27FC236}">
                <a16:creationId xmlns:a16="http://schemas.microsoft.com/office/drawing/2014/main" id="{A7A9785C-E002-2624-6DE9-E9DB1936A6E3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14816" t="14207" r="-10017" b="2112"/>
          <a:stretch>
            <a:fillRect/>
          </a:stretch>
        </p:blipFill>
        <p:spPr>
          <a:xfrm>
            <a:off x="-1" y="24"/>
            <a:ext cx="11776085" cy="6937498"/>
          </a:xfrm>
          <a:prstGeom prst="rect">
            <a:avLst/>
          </a:prstGeom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07DB8142-9479-162F-CAA3-986D4D3DEA89}"/>
              </a:ext>
            </a:extLst>
          </p:cNvPr>
          <p:cNvSpPr/>
          <p:nvPr/>
        </p:nvSpPr>
        <p:spPr>
          <a:xfrm>
            <a:off x="-1" y="4213"/>
            <a:ext cx="12246128" cy="692912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74F5798-5F8E-FF99-C953-5B0127474F75}"/>
              </a:ext>
            </a:extLst>
          </p:cNvPr>
          <p:cNvSpPr/>
          <p:nvPr/>
        </p:nvSpPr>
        <p:spPr>
          <a:xfrm>
            <a:off x="2452399" y="2498614"/>
            <a:ext cx="8986893" cy="1856185"/>
          </a:xfrm>
          <a:prstGeom prst="rect">
            <a:avLst/>
          </a:prstGeom>
          <a:solidFill>
            <a:srgbClr val="000000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2F2F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A2968D5-0A55-CE87-5B4F-C4E69B1ABF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231894" y="1443509"/>
            <a:ext cx="5212080" cy="657225"/>
          </a:xfrm>
        </p:spPr>
        <p:txBody>
          <a:bodyPr>
            <a:norm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</a:rPr>
              <a:t>What are </a:t>
            </a:r>
            <a:r>
              <a:rPr lang="en-US" sz="2400">
                <a:solidFill>
                  <a:srgbClr val="FF4F00"/>
                </a:solidFill>
              </a:rPr>
              <a:t>AI Recommender Systems</a:t>
            </a:r>
            <a:r>
              <a:rPr lang="en-US" sz="240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AFB0F5-03C3-BE28-1ADB-7363705150C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1654880" y="2629057"/>
            <a:ext cx="9696496" cy="1865971"/>
          </a:xfrm>
        </p:spPr>
        <p:txBody>
          <a:bodyPr vert="horz" lIns="91440" tIns="45720" rIns="91440" bIns="45720" rtlCol="0" anchor="t">
            <a:normAutofit/>
          </a:bodyPr>
          <a:lstStyle/>
          <a:p>
            <a:pPr algn="r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Machine Learning Algorithms 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→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 Personalize content feeds</a:t>
            </a:r>
            <a:endParaRPr lang="en-US" sz="2800">
              <a:solidFill>
                <a:schemeClr val="bg1"/>
              </a:solidFill>
            </a:endParaRPr>
          </a:p>
          <a:p>
            <a:pPr algn="r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Use user data 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(watch time, themes, likes, comments)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800" i="1">
                <a:solidFill>
                  <a:schemeClr val="bg1"/>
                </a:solidFill>
                <a:ea typeface="+mn-lt"/>
                <a:cs typeface="+mn-lt"/>
              </a:rPr>
              <a:t>→ </a:t>
            </a:r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optimize predictions</a:t>
            </a:r>
          </a:p>
          <a:p>
            <a:pPr algn="r"/>
            <a:r>
              <a:rPr lang="en-US" sz="2400">
                <a:solidFill>
                  <a:schemeClr val="bg1"/>
                </a:solidFill>
                <a:ea typeface="+mn-lt"/>
                <a:cs typeface="+mn-lt"/>
              </a:rPr>
              <a:t>Accessibility: simplifies discovery, removes need to search</a:t>
            </a:r>
          </a:p>
        </p:txBody>
      </p:sp>
      <p:pic>
        <p:nvPicPr>
          <p:cNvPr id="10" name="Picture 9" descr="Torrens University Australia research repository - Browse">
            <a:extLst>
              <a:ext uri="{FF2B5EF4-FFF2-40B4-BE49-F238E27FC236}">
                <a16:creationId xmlns:a16="http://schemas.microsoft.com/office/drawing/2014/main" id="{284AD4D5-C6C9-6C7F-CD00-4600BE87A5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326" y="6179120"/>
            <a:ext cx="1384454" cy="742651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0B4A14D4-0891-2C27-512C-EFEB65D25113}"/>
              </a:ext>
            </a:extLst>
          </p:cNvPr>
          <p:cNvSpPr txBox="1">
            <a:spLocks/>
          </p:cNvSpPr>
          <p:nvPr/>
        </p:nvSpPr>
        <p:spPr>
          <a:xfrm>
            <a:off x="657247" y="785558"/>
            <a:ext cx="10689336" cy="798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</a:rPr>
              <a:t>context</a:t>
            </a:r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523CF49-528D-5216-34BD-D8544E910D05}"/>
              </a:ext>
            </a:extLst>
          </p:cNvPr>
          <p:cNvSpPr txBox="1"/>
          <p:nvPr/>
        </p:nvSpPr>
        <p:spPr>
          <a:xfrm>
            <a:off x="2627178" y="5733888"/>
            <a:ext cx="15665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solidFill>
                  <a:schemeClr val="bg1"/>
                </a:solidFill>
              </a:rPr>
              <a:t>User</a:t>
            </a:r>
            <a:endParaRPr lang="en-US" sz="1600">
              <a:solidFill>
                <a:schemeClr val="bg1"/>
              </a:solidFill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7590D1B4-6B58-0DC7-3DB3-CDAF200145A6}"/>
              </a:ext>
            </a:extLst>
          </p:cNvPr>
          <p:cNvGrpSpPr/>
          <p:nvPr/>
        </p:nvGrpSpPr>
        <p:grpSpPr>
          <a:xfrm>
            <a:off x="2863117" y="4649505"/>
            <a:ext cx="6064712" cy="1222827"/>
            <a:chOff x="2783867" y="4210470"/>
            <a:chExt cx="6064712" cy="1222827"/>
          </a:xfrm>
        </p:grpSpPr>
        <p:pic>
          <p:nvPicPr>
            <p:cNvPr id="2" name="Picture 1" descr="Using phone - Free multimedia icons">
              <a:extLst>
                <a:ext uri="{FF2B5EF4-FFF2-40B4-BE49-F238E27FC236}">
                  <a16:creationId xmlns:a16="http://schemas.microsoft.com/office/drawing/2014/main" id="{DB1B46BB-C492-72EC-4D85-FDFFF6001B1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2783867" y="4210470"/>
              <a:ext cx="1094679" cy="1094679"/>
            </a:xfrm>
            <a:prstGeom prst="rect">
              <a:avLst/>
            </a:prstGeom>
          </p:spPr>
        </p:pic>
        <p:pic>
          <p:nvPicPr>
            <p:cNvPr id="5" name="Picture 4" descr="Algorithm - Free miscellaneous icons">
              <a:extLst>
                <a:ext uri="{FF2B5EF4-FFF2-40B4-BE49-F238E27FC236}">
                  <a16:creationId xmlns:a16="http://schemas.microsoft.com/office/drawing/2014/main" id="{574915C7-90B0-6601-FAE3-9F2B8366A7B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5474057" y="4313644"/>
              <a:ext cx="1085386" cy="1085386"/>
            </a:xfrm>
            <a:prstGeom prst="rect">
              <a:avLst/>
            </a:prstGeom>
          </p:spPr>
        </p:pic>
        <p:pic>
          <p:nvPicPr>
            <p:cNvPr id="6" name="Picture 5" descr="Infinite Scroll Icons - Free SVG &amp; PNG Infinite Scroll Images - Noun Project">
              <a:extLst>
                <a:ext uri="{FF2B5EF4-FFF2-40B4-BE49-F238E27FC236}">
                  <a16:creationId xmlns:a16="http://schemas.microsoft.com/office/drawing/2014/main" id="{D841ED0E-788D-A9A9-AAF6-3BF2F68A8A8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BEBA8EAE-BF5A-486C-A8C5-ECC9F3942E4B}">
                  <a14:imgProps xmlns:a14="http://schemas.microsoft.com/office/drawing/2010/main">
                    <a14:imgLayer r:embed="rId8">
                      <a14:imgEffect>
                        <a14:brightnessContrast bright="100000"/>
                      </a14:imgEffect>
                    </a14:imgLayer>
                  </a14:imgProps>
                </a:ext>
              </a:extLst>
            </a:blip>
            <a:stretch>
              <a:fillRect/>
            </a:stretch>
          </p:blipFill>
          <p:spPr>
            <a:xfrm>
              <a:off x="7861696" y="4362781"/>
              <a:ext cx="986883" cy="1070516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5749A40F-0EDC-0241-B9FC-C1966489E30D}"/>
              </a:ext>
            </a:extLst>
          </p:cNvPr>
          <p:cNvSpPr txBox="1"/>
          <p:nvPr/>
        </p:nvSpPr>
        <p:spPr>
          <a:xfrm>
            <a:off x="5306136" y="5733888"/>
            <a:ext cx="1566555" cy="338554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solidFill>
                  <a:schemeClr val="bg1"/>
                </a:solidFill>
              </a:rPr>
              <a:t>Algorithm</a:t>
            </a: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1172371-2347-558C-AA27-9A60F45957A1}"/>
              </a:ext>
            </a:extLst>
          </p:cNvPr>
          <p:cNvSpPr txBox="1"/>
          <p:nvPr/>
        </p:nvSpPr>
        <p:spPr>
          <a:xfrm>
            <a:off x="7654764" y="5770393"/>
            <a:ext cx="1566555" cy="584775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1600" i="1">
                <a:solidFill>
                  <a:schemeClr val="bg1"/>
                </a:solidFill>
              </a:rPr>
              <a:t>Personalized feed </a:t>
            </a:r>
            <a:endParaRPr lang="en-US" sz="1600">
              <a:solidFill>
                <a:schemeClr val="bg1"/>
              </a:solidFill>
            </a:endParaRPr>
          </a:p>
          <a:p>
            <a:pPr algn="ctr"/>
            <a:r>
              <a:rPr lang="en-US" sz="1600" i="1">
                <a:solidFill>
                  <a:schemeClr val="bg1"/>
                </a:solidFill>
              </a:rPr>
              <a:t>+ infinite scroll</a:t>
            </a:r>
            <a:endParaRPr lang="en-US" sz="1600">
              <a:solidFill>
                <a:schemeClr val="bg1"/>
              </a:solidFill>
            </a:endParaRPr>
          </a:p>
        </p:txBody>
      </p:sp>
      <p:sp>
        <p:nvSpPr>
          <p:cNvPr id="11" name="Arrow: Right 10">
            <a:extLst>
              <a:ext uri="{FF2B5EF4-FFF2-40B4-BE49-F238E27FC236}">
                <a16:creationId xmlns:a16="http://schemas.microsoft.com/office/drawing/2014/main" id="{89645A04-14AC-2A15-D75D-840032DF9142}"/>
              </a:ext>
            </a:extLst>
          </p:cNvPr>
          <p:cNvSpPr/>
          <p:nvPr/>
        </p:nvSpPr>
        <p:spPr>
          <a:xfrm>
            <a:off x="4589095" y="5359961"/>
            <a:ext cx="420848" cy="410432"/>
          </a:xfrm>
          <a:prstGeom prst="rightArrow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2" name="Arrow: Right 11">
            <a:extLst>
              <a:ext uri="{FF2B5EF4-FFF2-40B4-BE49-F238E27FC236}">
                <a16:creationId xmlns:a16="http://schemas.microsoft.com/office/drawing/2014/main" id="{C4A53911-FE58-F75E-99D6-CA14E754FF43}"/>
              </a:ext>
            </a:extLst>
          </p:cNvPr>
          <p:cNvSpPr/>
          <p:nvPr/>
        </p:nvSpPr>
        <p:spPr>
          <a:xfrm>
            <a:off x="7182057" y="5359961"/>
            <a:ext cx="420848" cy="410432"/>
          </a:xfrm>
          <a:prstGeom prst="rightArrow">
            <a:avLst/>
          </a:prstGeom>
          <a:solidFill>
            <a:srgbClr val="ED7D31"/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93682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build="p"/>
      <p:bldP spid="3" grpId="0" build="p"/>
      <p:bldP spid="16" grpId="0"/>
      <p:bldP spid="8" grpId="0"/>
      <p:bldP spid="9" grpId="0"/>
      <p:bldP spid="11" grpId="0" animBg="1"/>
      <p:bldP spid="1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58B74B-3BEF-2286-FE52-583BC06FEC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people walking on sidewalk during daytime">
            <a:extLst>
              <a:ext uri="{FF2B5EF4-FFF2-40B4-BE49-F238E27FC236}">
                <a16:creationId xmlns:a16="http://schemas.microsoft.com/office/drawing/2014/main" id="{899374EF-E082-5B1D-9AD0-09E27052822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t="15671" r="-178" b="-142"/>
          <a:stretch>
            <a:fillRect/>
          </a:stretch>
        </p:blipFill>
        <p:spPr bwMode="auto">
          <a:xfrm>
            <a:off x="-7772" y="0"/>
            <a:ext cx="12199771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>
            <a:extLst>
              <a:ext uri="{FF2B5EF4-FFF2-40B4-BE49-F238E27FC236}">
                <a16:creationId xmlns:a16="http://schemas.microsoft.com/office/drawing/2014/main" id="{5270DE02-CD0B-BDB6-FE3A-B5A2232B4667}"/>
              </a:ext>
            </a:extLst>
          </p:cNvPr>
          <p:cNvSpPr/>
          <p:nvPr/>
        </p:nvSpPr>
        <p:spPr>
          <a:xfrm>
            <a:off x="-7772" y="0"/>
            <a:ext cx="12199772" cy="6858000"/>
          </a:xfrm>
          <a:prstGeom prst="rect">
            <a:avLst/>
          </a:prstGeom>
          <a:solidFill>
            <a:srgbClr val="000000">
              <a:alpha val="4902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dirty="0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2F03FAA9-A660-E907-613A-2AC78DF937C9}"/>
              </a:ext>
            </a:extLst>
          </p:cNvPr>
          <p:cNvSpPr/>
          <p:nvPr/>
        </p:nvSpPr>
        <p:spPr>
          <a:xfrm>
            <a:off x="824372" y="1925403"/>
            <a:ext cx="10689336" cy="2937541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2F2F2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BDE13E3-7B7B-99A8-CADC-7DAD5E660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1282147" y="5365911"/>
            <a:ext cx="8454119" cy="603268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The 2010s marked the real AI revolution in recommendation — where algorithms began </a:t>
            </a:r>
            <a:r>
              <a:rPr lang="en-US" sz="2000" dirty="0">
                <a:solidFill>
                  <a:srgbClr val="EE6F00"/>
                </a:solidFill>
              </a:rPr>
              <a:t>learning autonomously </a:t>
            </a:r>
            <a:r>
              <a:rPr lang="en-US" sz="2000" dirty="0">
                <a:solidFill>
                  <a:schemeClr val="bg1"/>
                </a:solidFill>
              </a:rPr>
              <a:t>from millions of behavioral signals.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B799B09-2886-9E1B-04BB-0124B1E8040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97422" y="2808109"/>
            <a:ext cx="1933146" cy="1865971"/>
          </a:xfrm>
        </p:spPr>
        <p:txBody>
          <a:bodyPr vert="horz" lIns="91440" tIns="45720" rIns="91440" bIns="45720" rtlCol="0" anchor="t">
            <a:normAutofit fontScale="92500" lnSpcReduction="10000"/>
          </a:bodyPr>
          <a:lstStyle/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1990s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2000s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2010s</a:t>
            </a:r>
          </a:p>
          <a:p>
            <a:pPr marL="0" indent="0" algn="ctr"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2020s</a:t>
            </a:r>
          </a:p>
        </p:txBody>
      </p:sp>
      <p:pic>
        <p:nvPicPr>
          <p:cNvPr id="10" name="Picture 9" descr="Torrens University Australia research repository - Browse">
            <a:extLst>
              <a:ext uri="{FF2B5EF4-FFF2-40B4-BE49-F238E27FC236}">
                <a16:creationId xmlns:a16="http://schemas.microsoft.com/office/drawing/2014/main" id="{B6261575-1698-E23A-ABD2-0AC8106348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326" y="6179120"/>
            <a:ext cx="1384454" cy="742651"/>
          </a:xfrm>
          <a:prstGeom prst="rect">
            <a:avLst/>
          </a:prstGeom>
        </p:spPr>
      </p:pic>
      <p:sp>
        <p:nvSpPr>
          <p:cNvPr id="31" name="Title 1">
            <a:extLst>
              <a:ext uri="{FF2B5EF4-FFF2-40B4-BE49-F238E27FC236}">
                <a16:creationId xmlns:a16="http://schemas.microsoft.com/office/drawing/2014/main" id="{2C218C4F-C5B6-3144-C177-9C22D4AE3CD9}"/>
              </a:ext>
            </a:extLst>
          </p:cNvPr>
          <p:cNvSpPr txBox="1">
            <a:spLocks/>
          </p:cNvSpPr>
          <p:nvPr/>
        </p:nvSpPr>
        <p:spPr>
          <a:xfrm>
            <a:off x="657247" y="785558"/>
            <a:ext cx="10689336" cy="798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>
                <a:solidFill>
                  <a:schemeClr val="bg1"/>
                </a:solidFill>
              </a:rPr>
              <a:t>EVOLUTION</a:t>
            </a:r>
            <a:endParaRPr lang="en-US" dirty="0"/>
          </a:p>
        </p:txBody>
      </p:sp>
      <p:sp>
        <p:nvSpPr>
          <p:cNvPr id="13" name="Content Placeholder 2">
            <a:extLst>
              <a:ext uri="{FF2B5EF4-FFF2-40B4-BE49-F238E27FC236}">
                <a16:creationId xmlns:a16="http://schemas.microsoft.com/office/drawing/2014/main" id="{BE020B8D-6453-6F42-48F7-D54DAC4E3CB9}"/>
              </a:ext>
            </a:extLst>
          </p:cNvPr>
          <p:cNvSpPr txBox="1">
            <a:spLocks/>
          </p:cNvSpPr>
          <p:nvPr/>
        </p:nvSpPr>
        <p:spPr>
          <a:xfrm>
            <a:off x="3430550" y="2790611"/>
            <a:ext cx="3827145" cy="1865971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Collaborative filtering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Commercial adoption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AI Integration (deep learning)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Reinforcement &amp; Real-Time AI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25072E2B-08FF-37F4-5619-245094256BC3}"/>
              </a:ext>
            </a:extLst>
          </p:cNvPr>
          <p:cNvSpPr txBox="1">
            <a:spLocks/>
          </p:cNvSpPr>
          <p:nvPr/>
        </p:nvSpPr>
        <p:spPr>
          <a:xfrm>
            <a:off x="7555870" y="2808110"/>
            <a:ext cx="3737112" cy="1936822"/>
          </a:xfrm>
          <a:prstGeom prst="rect">
            <a:avLst/>
          </a:prstGeom>
        </p:spPr>
        <p:txBody>
          <a:bodyPr vert="horz" lIns="91440" tIns="45720" rIns="91440" bIns="45720" rtlCol="0" anchor="t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GroupLens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 (Usenet, 1994)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Amazon (1998), Netflix (2006)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Netflix, </a:t>
            </a: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Youtube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Spotify</a:t>
            </a:r>
          </a:p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dirty="0" err="1">
                <a:solidFill>
                  <a:schemeClr val="bg1"/>
                </a:solidFill>
                <a:ea typeface="+mn-lt"/>
                <a:cs typeface="+mn-lt"/>
              </a:rPr>
              <a:t>Tiktok</a:t>
            </a:r>
            <a:r>
              <a:rPr lang="en-US" sz="2400" dirty="0">
                <a:solidFill>
                  <a:schemeClr val="bg1"/>
                </a:solidFill>
                <a:ea typeface="+mn-lt"/>
                <a:cs typeface="+mn-lt"/>
              </a:rPr>
              <a:t>, Instagram Reels</a:t>
            </a:r>
          </a:p>
        </p:txBody>
      </p:sp>
      <p:sp>
        <p:nvSpPr>
          <p:cNvPr id="24" name="Content Placeholder 2">
            <a:extLst>
              <a:ext uri="{FF2B5EF4-FFF2-40B4-BE49-F238E27FC236}">
                <a16:creationId xmlns:a16="http://schemas.microsoft.com/office/drawing/2014/main" id="{07F4C3E9-0C4B-96DA-2459-6E2297DE2149}"/>
              </a:ext>
            </a:extLst>
          </p:cNvPr>
          <p:cNvSpPr txBox="1">
            <a:spLocks/>
          </p:cNvSpPr>
          <p:nvPr/>
        </p:nvSpPr>
        <p:spPr>
          <a:xfrm>
            <a:off x="897422" y="2222485"/>
            <a:ext cx="1933146" cy="5820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ERA</a:t>
            </a:r>
          </a:p>
        </p:txBody>
      </p:sp>
      <p:sp>
        <p:nvSpPr>
          <p:cNvPr id="26" name="Content Placeholder 2">
            <a:extLst>
              <a:ext uri="{FF2B5EF4-FFF2-40B4-BE49-F238E27FC236}">
                <a16:creationId xmlns:a16="http://schemas.microsoft.com/office/drawing/2014/main" id="{EE0E37CE-5ACA-8B53-4573-FAFF9870549D}"/>
              </a:ext>
            </a:extLst>
          </p:cNvPr>
          <p:cNvSpPr txBox="1">
            <a:spLocks/>
          </p:cNvSpPr>
          <p:nvPr/>
        </p:nvSpPr>
        <p:spPr>
          <a:xfrm>
            <a:off x="3430550" y="2204987"/>
            <a:ext cx="3827145" cy="58209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KEY INNOVATION</a:t>
            </a:r>
          </a:p>
        </p:txBody>
      </p:sp>
      <p:sp>
        <p:nvSpPr>
          <p:cNvPr id="28" name="Content Placeholder 2">
            <a:extLst>
              <a:ext uri="{FF2B5EF4-FFF2-40B4-BE49-F238E27FC236}">
                <a16:creationId xmlns:a16="http://schemas.microsoft.com/office/drawing/2014/main" id="{E6F4AB80-6512-BA77-33D4-EB2C57E53B55}"/>
              </a:ext>
            </a:extLst>
          </p:cNvPr>
          <p:cNvSpPr txBox="1">
            <a:spLocks/>
          </p:cNvSpPr>
          <p:nvPr/>
        </p:nvSpPr>
        <p:spPr>
          <a:xfrm>
            <a:off x="7835067" y="2222486"/>
            <a:ext cx="2908623" cy="60419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Font typeface="Arial" panose="020B0604020202020204" pitchFamily="34" charset="0"/>
              <a:buNone/>
            </a:pPr>
            <a:r>
              <a:rPr lang="en-US" sz="2400" b="1" dirty="0">
                <a:solidFill>
                  <a:schemeClr val="bg1"/>
                </a:solidFill>
                <a:ea typeface="+mn-lt"/>
                <a:cs typeface="+mn-lt"/>
              </a:rPr>
              <a:t>EXAMPLE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754904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4" grpId="0" build="p"/>
      <p:bldP spid="3" grpId="0" build="p"/>
      <p:bldP spid="13" grpId="0" uiExpand="1" build="p"/>
      <p:bldP spid="17" grpId="0" uiExpand="1" build="p"/>
      <p:bldP spid="24" grpId="0" build="allAtOnce"/>
      <p:bldP spid="26" grpId="0" build="allAtOnce"/>
      <p:bldP spid="28" grpId="0" build="allAtOnce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>
          <a:extLst>
            <a:ext uri="{FF2B5EF4-FFF2-40B4-BE49-F238E27FC236}">
              <a16:creationId xmlns:a16="http://schemas.microsoft.com/office/drawing/2014/main" id="{6705E1F6-A69A-D6CE-6DD2-A86138FB38D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14CFDEE5-6878-C93D-1374-BF093D78AE2C}"/>
              </a:ext>
            </a:extLst>
          </p:cNvPr>
          <p:cNvSpPr/>
          <p:nvPr/>
        </p:nvSpPr>
        <p:spPr>
          <a:xfrm>
            <a:off x="4097547" y="-14377"/>
            <a:ext cx="3994124" cy="6867827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5E07D73E-7BEF-0B80-D872-0712A9E089F6}"/>
              </a:ext>
            </a:extLst>
          </p:cNvPr>
          <p:cNvSpPr/>
          <p:nvPr/>
        </p:nvSpPr>
        <p:spPr>
          <a:xfrm>
            <a:off x="-1" y="-14378"/>
            <a:ext cx="3994124" cy="6867827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C8591399-D6AC-D857-613C-C8EDD931029C}"/>
              </a:ext>
            </a:extLst>
          </p:cNvPr>
          <p:cNvSpPr/>
          <p:nvPr/>
        </p:nvSpPr>
        <p:spPr>
          <a:xfrm>
            <a:off x="8195094" y="-14377"/>
            <a:ext cx="3994124" cy="6867827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7" name="Picture 26" descr="shallow focus photography of person holding camera lens">
            <a:extLst>
              <a:ext uri="{FF2B5EF4-FFF2-40B4-BE49-F238E27FC236}">
                <a16:creationId xmlns:a16="http://schemas.microsoft.com/office/drawing/2014/main" id="{53FFEE9E-075B-7892-62B1-83F8AA8A0A94}"/>
              </a:ext>
            </a:extLst>
          </p:cNvPr>
          <p:cNvPicPr>
            <a:picLocks noChangeAspect="1"/>
          </p:cNvPicPr>
          <p:nvPr/>
        </p:nvPicPr>
        <p:blipFill>
          <a:blip r:embed="rId4">
            <a:alphaModFix amt="32000"/>
          </a:blip>
          <a:srcRect l="62" t="15913" r="-196" b="-202"/>
          <a:stretch>
            <a:fillRect/>
          </a:stretch>
        </p:blipFill>
        <p:spPr>
          <a:xfrm>
            <a:off x="-1" y="-10160"/>
            <a:ext cx="12203098" cy="6880362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21030360-68E9-642C-4C28-7E2A04571A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47" y="785558"/>
            <a:ext cx="10689336" cy="79845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ANALYSIS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E80B20E-F6FE-B8C1-325D-D7098398195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315899" y="1569633"/>
            <a:ext cx="3472420" cy="657225"/>
          </a:xfrm>
          <a:ln>
            <a:solidFill>
              <a:srgbClr val="EE6F00"/>
            </a:solidFill>
          </a:ln>
        </p:spPr>
        <p:txBody>
          <a:bodyPr vert="horz" lIns="91440" tIns="45720" rIns="91440" bIns="45720" rtlCol="0" anchor="ctr">
            <a:normAutofit/>
          </a:bodyPr>
          <a:lstStyle/>
          <a:p>
            <a:pPr algn="ctr"/>
            <a:r>
              <a:rPr lang="en-US" sz="3200">
                <a:solidFill>
                  <a:srgbClr val="FFFFFF"/>
                </a:solidFill>
              </a:rPr>
              <a:t>Design</a:t>
            </a:r>
            <a:endParaRPr lang="en-US" sz="240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9CF11840-02C7-2F42-B4FD-152214F89DE4}"/>
              </a:ext>
            </a:extLst>
          </p:cNvPr>
          <p:cNvSpPr/>
          <p:nvPr/>
        </p:nvSpPr>
        <p:spPr>
          <a:xfrm>
            <a:off x="0" y="2810601"/>
            <a:ext cx="3993747" cy="4037734"/>
          </a:xfrm>
          <a:prstGeom prst="rect">
            <a:avLst/>
          </a:prstGeom>
          <a:solidFill>
            <a:srgbClr val="000000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2F2F2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338DEF6-9876-242E-C7C8-A83B33B9A0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0086" y="2981597"/>
            <a:ext cx="3479152" cy="3700561"/>
          </a:xfr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Norman’s Principles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: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visibility (clear feedback in feed),</a:t>
            </a:r>
            <a:endParaRPr lang="en-US">
              <a:solidFill>
                <a:schemeClr val="bg1"/>
              </a:solidFill>
            </a:endParaRPr>
          </a:p>
          <a:p>
            <a:pPr lvl="1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mapping (scroll = next video),</a:t>
            </a:r>
          </a:p>
          <a:p>
            <a:pPr lvl="1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feedback (likes/views).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Affordances abused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: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infinite scroll becomes addictive.</a:t>
            </a:r>
            <a:endParaRPr lang="en-US" sz="1400">
              <a:solidFill>
                <a:schemeClr val="bg1"/>
              </a:solidFill>
            </a:endParaRPr>
          </a:p>
          <a:p>
            <a:r>
              <a:rPr lang="en-US" sz="1800" b="1">
                <a:solidFill>
                  <a:schemeClr val="bg1"/>
                </a:solidFill>
                <a:ea typeface="+mn-lt"/>
                <a:cs typeface="+mn-lt"/>
              </a:rPr>
              <a:t>Gee’s Guidelines</a:t>
            </a:r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: 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pPr lvl="1"/>
            <a:r>
              <a:rPr lang="en-US" sz="1400">
                <a:solidFill>
                  <a:schemeClr val="bg1"/>
                </a:solidFill>
                <a:ea typeface="+mn-lt"/>
                <a:cs typeface="+mn-lt"/>
              </a:rPr>
              <a:t>stimulation yes, but ergonomics &amp; wellbeing ignored.</a:t>
            </a:r>
            <a:endParaRPr lang="en-US" sz="1400">
              <a:solidFill>
                <a:schemeClr val="bg1"/>
              </a:solidFill>
            </a:endParaRPr>
          </a:p>
        </p:txBody>
      </p:sp>
      <p:sp>
        <p:nvSpPr>
          <p:cNvPr id="12" name="Text Placeholder 3">
            <a:extLst>
              <a:ext uri="{FF2B5EF4-FFF2-40B4-BE49-F238E27FC236}">
                <a16:creationId xmlns:a16="http://schemas.microsoft.com/office/drawing/2014/main" id="{123A0663-8C31-B089-4BE2-08A0DED9E628}"/>
              </a:ext>
            </a:extLst>
          </p:cNvPr>
          <p:cNvSpPr txBox="1">
            <a:spLocks/>
          </p:cNvSpPr>
          <p:nvPr/>
        </p:nvSpPr>
        <p:spPr>
          <a:xfrm>
            <a:off x="4364564" y="1578259"/>
            <a:ext cx="3472420" cy="657225"/>
          </a:xfrm>
          <a:prstGeom prst="rect">
            <a:avLst/>
          </a:prstGeom>
          <a:ln>
            <a:solidFill>
              <a:srgbClr val="EE6F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>
                <a:solidFill>
                  <a:srgbClr val="FFFFFF"/>
                </a:solidFill>
                <a:ea typeface="+mj-lt"/>
                <a:cs typeface="+mj-lt"/>
              </a:rPr>
              <a:t>Moral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1127085-BF9E-2D6E-3114-41987158BACD}"/>
              </a:ext>
            </a:extLst>
          </p:cNvPr>
          <p:cNvSpPr/>
          <p:nvPr/>
        </p:nvSpPr>
        <p:spPr>
          <a:xfrm>
            <a:off x="4094480" y="2810601"/>
            <a:ext cx="3993747" cy="4037734"/>
          </a:xfrm>
          <a:prstGeom prst="rect">
            <a:avLst/>
          </a:prstGeom>
          <a:solidFill>
            <a:srgbClr val="000000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2F2F2"/>
              </a:solidFill>
            </a:endParaRPr>
          </a:p>
        </p:txBody>
      </p:sp>
      <p:sp>
        <p:nvSpPr>
          <p:cNvPr id="14" name="Content Placeholder 2">
            <a:extLst>
              <a:ext uri="{FF2B5EF4-FFF2-40B4-BE49-F238E27FC236}">
                <a16:creationId xmlns:a16="http://schemas.microsoft.com/office/drawing/2014/main" id="{1D2B9C67-9F53-7D97-2F42-25551D03DF14}"/>
              </a:ext>
            </a:extLst>
          </p:cNvPr>
          <p:cNvSpPr txBox="1">
            <a:spLocks/>
          </p:cNvSpPr>
          <p:nvPr/>
        </p:nvSpPr>
        <p:spPr>
          <a:xfrm>
            <a:off x="4253732" y="2990224"/>
            <a:ext cx="3479152" cy="3700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Evidence: Problematic TikTok Use (validated scales).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Short-form linked to attention reduction.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WHO: sedentary guidelines → higher screen time = obesity/health risks.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854C7F0-3660-CAF4-8EEA-3B763C09A36C}"/>
              </a:ext>
            </a:extLst>
          </p:cNvPr>
          <p:cNvSpPr/>
          <p:nvPr/>
        </p:nvSpPr>
        <p:spPr>
          <a:xfrm>
            <a:off x="8199120" y="2810601"/>
            <a:ext cx="3993747" cy="3529734"/>
          </a:xfrm>
          <a:prstGeom prst="rect">
            <a:avLst/>
          </a:prstGeom>
          <a:solidFill>
            <a:srgbClr val="000000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2F2F2"/>
              </a:solidFill>
            </a:endParaRPr>
          </a:p>
        </p:txBody>
      </p:sp>
      <p:sp>
        <p:nvSpPr>
          <p:cNvPr id="21" name="Text Placeholder 3">
            <a:extLst>
              <a:ext uri="{FF2B5EF4-FFF2-40B4-BE49-F238E27FC236}">
                <a16:creationId xmlns:a16="http://schemas.microsoft.com/office/drawing/2014/main" id="{907F2F67-BA0E-9EAB-4CD2-639BAA3F47B9}"/>
              </a:ext>
            </a:extLst>
          </p:cNvPr>
          <p:cNvSpPr txBox="1">
            <a:spLocks/>
          </p:cNvSpPr>
          <p:nvPr/>
        </p:nvSpPr>
        <p:spPr>
          <a:xfrm>
            <a:off x="8418978" y="1578259"/>
            <a:ext cx="3472420" cy="657225"/>
          </a:xfrm>
          <a:prstGeom prst="rect">
            <a:avLst/>
          </a:prstGeom>
          <a:ln>
            <a:solidFill>
              <a:srgbClr val="EE6F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3200">
                <a:solidFill>
                  <a:srgbClr val="FFFFFF"/>
                </a:solidFill>
              </a:rPr>
              <a:t>Ethical</a:t>
            </a:r>
          </a:p>
        </p:txBody>
      </p:sp>
      <p:sp>
        <p:nvSpPr>
          <p:cNvPr id="23" name="Content Placeholder 2">
            <a:extLst>
              <a:ext uri="{FF2B5EF4-FFF2-40B4-BE49-F238E27FC236}">
                <a16:creationId xmlns:a16="http://schemas.microsoft.com/office/drawing/2014/main" id="{C7D74E3A-CB95-8844-4C0C-9DE159E7C88C}"/>
              </a:ext>
            </a:extLst>
          </p:cNvPr>
          <p:cNvSpPr txBox="1">
            <a:spLocks/>
          </p:cNvSpPr>
          <p:nvPr/>
        </p:nvSpPr>
        <p:spPr>
          <a:xfrm>
            <a:off x="8408788" y="2975846"/>
            <a:ext cx="3479152" cy="370056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EU fines for data/privacy violations.</a:t>
            </a:r>
            <a:endParaRPr lang="en-US">
              <a:solidFill>
                <a:schemeClr val="bg1"/>
              </a:solidFill>
              <a:ea typeface="+mn-lt"/>
              <a:cs typeface="+mn-lt"/>
            </a:endParaRP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Algorithm opacity → filter bubbles, misinformation.</a:t>
            </a:r>
            <a:endParaRPr lang="en-US">
              <a:solidFill>
                <a:schemeClr val="bg1"/>
              </a:solidFill>
            </a:endParaRPr>
          </a:p>
          <a:p>
            <a:r>
              <a:rPr lang="en-US" sz="1800">
                <a:solidFill>
                  <a:schemeClr val="bg1"/>
                </a:solidFill>
                <a:ea typeface="+mn-lt"/>
                <a:cs typeface="+mn-lt"/>
              </a:rPr>
              <a:t>Global bans on government devices = trust issue.</a:t>
            </a:r>
            <a:endParaRPr lang="en-US">
              <a:solidFill>
                <a:schemeClr val="bg1"/>
              </a:solidFill>
            </a:endParaRPr>
          </a:p>
        </p:txBody>
      </p:sp>
      <p:pic>
        <p:nvPicPr>
          <p:cNvPr id="10" name="Picture 9" descr="Torrens University Australia research repository - Browse">
            <a:extLst>
              <a:ext uri="{FF2B5EF4-FFF2-40B4-BE49-F238E27FC236}">
                <a16:creationId xmlns:a16="http://schemas.microsoft.com/office/drawing/2014/main" id="{048F80FB-9A18-F6A8-5FEE-4AA4E4034DA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810326" y="6179120"/>
            <a:ext cx="1384454" cy="742651"/>
          </a:xfrm>
          <a:prstGeom prst="rect">
            <a:avLst/>
          </a:prstGeom>
        </p:spPr>
      </p:pic>
      <p:sp>
        <p:nvSpPr>
          <p:cNvPr id="11" name="Text Placeholder 3">
            <a:extLst>
              <a:ext uri="{FF2B5EF4-FFF2-40B4-BE49-F238E27FC236}">
                <a16:creationId xmlns:a16="http://schemas.microsoft.com/office/drawing/2014/main" id="{C025892E-790A-47BF-A1F3-EB4D34D95761}"/>
              </a:ext>
            </a:extLst>
          </p:cNvPr>
          <p:cNvSpPr txBox="1">
            <a:spLocks/>
          </p:cNvSpPr>
          <p:nvPr/>
        </p:nvSpPr>
        <p:spPr>
          <a:xfrm>
            <a:off x="315899" y="2138593"/>
            <a:ext cx="3472420" cy="6572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i="1">
                <a:solidFill>
                  <a:srgbClr val="FFFFFF"/>
                </a:solidFill>
              </a:rPr>
              <a:t> Human-Centered </a:t>
            </a:r>
            <a:endParaRPr lang="en-US" sz="1400" b="0" i="1"/>
          </a:p>
        </p:txBody>
      </p:sp>
      <p:sp>
        <p:nvSpPr>
          <p:cNvPr id="13" name="Text Placeholder 3">
            <a:extLst>
              <a:ext uri="{FF2B5EF4-FFF2-40B4-BE49-F238E27FC236}">
                <a16:creationId xmlns:a16="http://schemas.microsoft.com/office/drawing/2014/main" id="{01D2DD1C-21D0-4FEE-E050-FADA5A460467}"/>
              </a:ext>
            </a:extLst>
          </p:cNvPr>
          <p:cNvSpPr txBox="1">
            <a:spLocks/>
          </p:cNvSpPr>
          <p:nvPr/>
        </p:nvSpPr>
        <p:spPr>
          <a:xfrm>
            <a:off x="4354403" y="2137058"/>
            <a:ext cx="3472420" cy="6572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i="1">
                <a:solidFill>
                  <a:srgbClr val="FFFFFF"/>
                </a:solidFill>
                <a:ea typeface="+mj-lt"/>
                <a:cs typeface="+mj-lt"/>
              </a:rPr>
              <a:t>Wellbeing &amp; Addiction</a:t>
            </a:r>
            <a:endParaRPr lang="en-US" sz="1800" b="0" i="1">
              <a:solidFill>
                <a:srgbClr val="FFFFFF"/>
              </a:solidFill>
            </a:endParaRPr>
          </a:p>
        </p:txBody>
      </p:sp>
      <p:sp>
        <p:nvSpPr>
          <p:cNvPr id="15" name="Text Placeholder 3">
            <a:extLst>
              <a:ext uri="{FF2B5EF4-FFF2-40B4-BE49-F238E27FC236}">
                <a16:creationId xmlns:a16="http://schemas.microsoft.com/office/drawing/2014/main" id="{F1E4D6B0-75EA-A619-CBE7-4EFD8DF9CEEF}"/>
              </a:ext>
            </a:extLst>
          </p:cNvPr>
          <p:cNvSpPr txBox="1">
            <a:spLocks/>
          </p:cNvSpPr>
          <p:nvPr/>
        </p:nvSpPr>
        <p:spPr>
          <a:xfrm>
            <a:off x="8408818" y="2137058"/>
            <a:ext cx="3472420" cy="657225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1800" b="0" i="1">
                <a:solidFill>
                  <a:srgbClr val="FFFFFF"/>
                </a:solidFill>
              </a:rPr>
              <a:t>Governance &amp; Data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969452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build="p" animBg="1"/>
      <p:bldP spid="6" grpId="0" animBg="1"/>
      <p:bldP spid="3" grpId="0" build="p"/>
      <p:bldP spid="12" grpId="0" animBg="1"/>
      <p:bldP spid="7" grpId="0" animBg="1"/>
      <p:bldP spid="14" grpId="0"/>
      <p:bldP spid="8" grpId="0" animBg="1"/>
      <p:bldP spid="21" grpId="0" animBg="1"/>
      <p:bldP spid="23" grpId="0"/>
      <p:bldP spid="11" grpId="0"/>
      <p:bldP spid="13" grpId="0"/>
      <p:bldP spid="1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C7789F-D471-A1DB-DC0C-5838459F6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text">
            <a:extLst>
              <a:ext uri="{FF2B5EF4-FFF2-40B4-BE49-F238E27FC236}">
                <a16:creationId xmlns:a16="http://schemas.microsoft.com/office/drawing/2014/main" id="{827E9A38-4665-DF0E-D8C1-1C08D4FD980F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9" t="8439" r="649" b="7134"/>
          <a:stretch>
            <a:fillRect/>
          </a:stretch>
        </p:blipFill>
        <p:spPr>
          <a:xfrm>
            <a:off x="-9646" y="0"/>
            <a:ext cx="12208559" cy="6942999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C25D0B38-84CA-18A1-1CA2-47AD745C0307}"/>
              </a:ext>
            </a:extLst>
          </p:cNvPr>
          <p:cNvSpPr/>
          <p:nvPr/>
        </p:nvSpPr>
        <p:spPr>
          <a:xfrm>
            <a:off x="0" y="-5080"/>
            <a:ext cx="12202160" cy="6929120"/>
          </a:xfrm>
          <a:prstGeom prst="rect">
            <a:avLst/>
          </a:prstGeom>
          <a:solidFill>
            <a:srgbClr val="000000">
              <a:alpha val="70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Torrens University Australia research repository - Browse">
            <a:extLst>
              <a:ext uri="{FF2B5EF4-FFF2-40B4-BE49-F238E27FC236}">
                <a16:creationId xmlns:a16="http://schemas.microsoft.com/office/drawing/2014/main" id="{E276E20C-E5F1-530B-3D60-0E7BF8A2BC0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326" y="6179120"/>
            <a:ext cx="1384454" cy="742651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934559C-964F-44DF-F4E4-7934526A2083}"/>
              </a:ext>
            </a:extLst>
          </p:cNvPr>
          <p:cNvSpPr/>
          <p:nvPr/>
        </p:nvSpPr>
        <p:spPr>
          <a:xfrm>
            <a:off x="492511" y="3972187"/>
            <a:ext cx="11198551" cy="1791136"/>
          </a:xfrm>
          <a:prstGeom prst="rect">
            <a:avLst/>
          </a:prstGeom>
          <a:solidFill>
            <a:srgbClr val="000000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2F2F2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E8A7FA-DA29-5277-91B0-16AC1107FC94}"/>
              </a:ext>
            </a:extLst>
          </p:cNvPr>
          <p:cNvSpPr txBox="1"/>
          <p:nvPr/>
        </p:nvSpPr>
        <p:spPr>
          <a:xfrm>
            <a:off x="498078" y="4097955"/>
            <a:ext cx="11005812" cy="156966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FFFFFF"/>
                </a:solidFill>
                <a:ea typeface="+mn-lt"/>
                <a:cs typeface="+mn-lt"/>
              </a:rPr>
              <a:t> 1B+ adoption: content discovery without search.</a:t>
            </a:r>
            <a:endParaRPr lang="en-US" sz="32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FFFFFF"/>
                </a:solidFill>
                <a:ea typeface="+mn-lt"/>
                <a:cs typeface="+mn-lt"/>
              </a:rPr>
              <a:t> Changed knowledge flows: “micro-learning” formats.</a:t>
            </a:r>
            <a:endParaRPr lang="en-US" sz="3200">
              <a:solidFill>
                <a:srgbClr val="FFFFFF"/>
              </a:solidFill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FFFFFF"/>
                </a:solidFill>
                <a:ea typeface="+mn-lt"/>
                <a:cs typeface="+mn-lt"/>
              </a:rPr>
              <a:t> Industry response: IG Reels, YT Shorts - all adopted the tech.</a:t>
            </a: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F3B83453-E255-1B54-220C-F766937704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57247" y="785558"/>
            <a:ext cx="10689336" cy="798451"/>
          </a:xfrm>
        </p:spPr>
        <p:txBody>
          <a:bodyPr>
            <a:normAutofit/>
          </a:bodyPr>
          <a:lstStyle/>
          <a:p>
            <a:r>
              <a:rPr lang="en-US" sz="3600" b="1">
                <a:solidFill>
                  <a:schemeClr val="bg1"/>
                </a:solidFill>
              </a:rPr>
              <a:t>IMMEDIATE EFFECTS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8022259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1DBACC-CCB2-EA6B-0E93-806851DB17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Picture 24" descr="aerial view of people walking on raod">
            <a:extLst>
              <a:ext uri="{FF2B5EF4-FFF2-40B4-BE49-F238E27FC236}">
                <a16:creationId xmlns:a16="http://schemas.microsoft.com/office/drawing/2014/main" id="{924FBE03-DBCE-6369-4AD0-5582555429E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83" t="7347" r="-21" b="7596"/>
          <a:stretch>
            <a:fillRect/>
          </a:stretch>
        </p:blipFill>
        <p:spPr>
          <a:xfrm>
            <a:off x="-2540" y="0"/>
            <a:ext cx="12199635" cy="6939286"/>
          </a:xfrm>
          <a:prstGeom prst="rect">
            <a:avLst/>
          </a:prstGeom>
        </p:spPr>
      </p:pic>
      <p:pic>
        <p:nvPicPr>
          <p:cNvPr id="11" name="Picture 10" descr="A man looks at his phone on a busy street.">
            <a:extLst>
              <a:ext uri="{FF2B5EF4-FFF2-40B4-BE49-F238E27FC236}">
                <a16:creationId xmlns:a16="http://schemas.microsoft.com/office/drawing/2014/main" id="{5B88F3A8-91CE-ED89-99A0-E9B3445B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93" y="203200"/>
            <a:ext cx="3064133" cy="1991360"/>
          </a:xfrm>
          <a:prstGeom prst="rect">
            <a:avLst/>
          </a:prstGeom>
        </p:spPr>
      </p:pic>
      <p:pic>
        <p:nvPicPr>
          <p:cNvPr id="10" name="Picture 9" descr="man using smartphone while yawning">
            <a:extLst>
              <a:ext uri="{FF2B5EF4-FFF2-40B4-BE49-F238E27FC236}">
                <a16:creationId xmlns:a16="http://schemas.microsoft.com/office/drawing/2014/main" id="{20CA4A70-13E1-0059-6C29-495A58B6D10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23680" y="4776216"/>
            <a:ext cx="3068320" cy="1715008"/>
          </a:xfrm>
          <a:prstGeom prst="rect">
            <a:avLst/>
          </a:prstGeom>
        </p:spPr>
      </p:pic>
      <p:pic>
        <p:nvPicPr>
          <p:cNvPr id="12" name="Picture 11" descr="two women sitting on a bench with a dog">
            <a:extLst>
              <a:ext uri="{FF2B5EF4-FFF2-40B4-BE49-F238E27FC236}">
                <a16:creationId xmlns:a16="http://schemas.microsoft.com/office/drawing/2014/main" id="{BC21FD35-A9DC-689D-3314-66423E79EE0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0" y="2326640"/>
            <a:ext cx="3068259" cy="2113280"/>
          </a:xfrm>
          <a:prstGeom prst="rect">
            <a:avLst/>
          </a:prstGeom>
        </p:spPr>
      </p:pic>
      <p:pic>
        <p:nvPicPr>
          <p:cNvPr id="7" name="Picture 6" descr="woman beside road using smartphone">
            <a:extLst>
              <a:ext uri="{FF2B5EF4-FFF2-40B4-BE49-F238E27FC236}">
                <a16:creationId xmlns:a16="http://schemas.microsoft.com/office/drawing/2014/main" id="{69A02D66-97A2-8070-7995-4FD6A19E2D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123680" y="2520696"/>
            <a:ext cx="3068320" cy="1816608"/>
          </a:xfrm>
          <a:prstGeom prst="rect">
            <a:avLst/>
          </a:prstGeom>
        </p:spPr>
      </p:pic>
      <p:pic>
        <p:nvPicPr>
          <p:cNvPr id="4" name="Picture 3" descr="people inside train">
            <a:extLst>
              <a:ext uri="{FF2B5EF4-FFF2-40B4-BE49-F238E27FC236}">
                <a16:creationId xmlns:a16="http://schemas.microsoft.com/office/drawing/2014/main" id="{CD8CDEF6-5709-8A25-8AEA-53A1A157853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133840" y="326136"/>
            <a:ext cx="3068320" cy="1715008"/>
          </a:xfrm>
          <a:prstGeom prst="rect">
            <a:avLst/>
          </a:prstGeom>
        </p:spPr>
      </p:pic>
      <p:pic>
        <p:nvPicPr>
          <p:cNvPr id="14" name="Picture 13" descr="3 women sitting on gray concrete floor during daytime">
            <a:extLst>
              <a:ext uri="{FF2B5EF4-FFF2-40B4-BE49-F238E27FC236}">
                <a16:creationId xmlns:a16="http://schemas.microsoft.com/office/drawing/2014/main" id="{136BAD28-1C8B-4B89-9B3F-ED106A0001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-2540" y="4602480"/>
            <a:ext cx="3073400" cy="2062480"/>
          </a:xfrm>
          <a:prstGeom prst="rect">
            <a:avLst/>
          </a:prstGeom>
        </p:spPr>
      </p:pic>
      <p:sp>
        <p:nvSpPr>
          <p:cNvPr id="24" name="Rectangle 23">
            <a:extLst>
              <a:ext uri="{FF2B5EF4-FFF2-40B4-BE49-F238E27FC236}">
                <a16:creationId xmlns:a16="http://schemas.microsoft.com/office/drawing/2014/main" id="{B9B0D565-701B-D061-BC12-30E805F0A5C3}"/>
              </a:ext>
            </a:extLst>
          </p:cNvPr>
          <p:cNvSpPr/>
          <p:nvPr/>
        </p:nvSpPr>
        <p:spPr>
          <a:xfrm>
            <a:off x="0" y="-5080"/>
            <a:ext cx="12202160" cy="6939280"/>
          </a:xfrm>
          <a:prstGeom prst="rect">
            <a:avLst/>
          </a:prstGeom>
          <a:solidFill>
            <a:srgbClr val="000000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2F2F2"/>
              </a:solidFill>
            </a:endParaRPr>
          </a:p>
        </p:txBody>
      </p:sp>
      <p:pic>
        <p:nvPicPr>
          <p:cNvPr id="8" name="Picture 7" descr="Torrens University Australia research repository - Browse">
            <a:extLst>
              <a:ext uri="{FF2B5EF4-FFF2-40B4-BE49-F238E27FC236}">
                <a16:creationId xmlns:a16="http://schemas.microsoft.com/office/drawing/2014/main" id="{39599B14-98E8-2CA4-E257-9CB51719CFF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810326" y="6179120"/>
            <a:ext cx="1384454" cy="74265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5BE2B3F2-A091-CC3C-184B-CE7C180B536C}"/>
              </a:ext>
            </a:extLst>
          </p:cNvPr>
          <p:cNvSpPr/>
          <p:nvPr/>
        </p:nvSpPr>
        <p:spPr>
          <a:xfrm>
            <a:off x="734121" y="2187992"/>
            <a:ext cx="10613112" cy="3175745"/>
          </a:xfrm>
          <a:prstGeom prst="rect">
            <a:avLst/>
          </a:prstGeom>
          <a:solidFill>
            <a:srgbClr val="000000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2F2F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255C865-94DD-76F1-9188-3D60E2032D5D}"/>
              </a:ext>
            </a:extLst>
          </p:cNvPr>
          <p:cNvSpPr txBox="1"/>
          <p:nvPr/>
        </p:nvSpPr>
        <p:spPr>
          <a:xfrm>
            <a:off x="735196" y="2330541"/>
            <a:ext cx="10722124" cy="2862322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 New influencer economy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 Meme culture dominance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 Commerce: live shopping integrations</a:t>
            </a:r>
          </a:p>
          <a:p>
            <a:pPr>
              <a:buFont typeface="Arial" panose="020B0604020202020204" pitchFamily="34" charset="0"/>
              <a:buChar char="•"/>
            </a:pPr>
            <a:endParaRPr lang="en-US" sz="3600">
              <a:solidFill>
                <a:srgbClr val="FFFFFF"/>
              </a:solidFill>
              <a:ea typeface="+mn-lt"/>
              <a:cs typeface="+mn-lt"/>
            </a:endParaRPr>
          </a:p>
          <a:p>
            <a:pPr>
              <a:buFont typeface="Arial" panose="020B0604020202020204" pitchFamily="34" charset="0"/>
              <a:buChar char="•"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 Negative: reduced face-to-face, sedentary lifestyles.</a:t>
            </a:r>
            <a:endParaRPr lang="en-US" sz="2400">
              <a:solidFill>
                <a:srgbClr val="FFFFFF"/>
              </a:solidFill>
              <a:ea typeface="+mn-lt"/>
              <a:cs typeface="+mn-lt"/>
            </a:endParaRP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6814A2FA-7CAE-E955-3719-1020DF45C900}"/>
              </a:ext>
            </a:extLst>
          </p:cNvPr>
          <p:cNvSpPr txBox="1">
            <a:spLocks/>
          </p:cNvSpPr>
          <p:nvPr/>
        </p:nvSpPr>
        <p:spPr>
          <a:xfrm>
            <a:off x="657247" y="785558"/>
            <a:ext cx="10689336" cy="798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</a:rPr>
              <a:t>SOCIETAL SHIFTS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642622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5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7E5254-8DB0-595F-5584-B7A9E75D2F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close up of a wood deck">
            <a:extLst>
              <a:ext uri="{FF2B5EF4-FFF2-40B4-BE49-F238E27FC236}">
                <a16:creationId xmlns:a16="http://schemas.microsoft.com/office/drawing/2014/main" id="{CD8FBA23-F559-E7F8-64EA-5D73A05ACC90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-98" t="15529" r="-18" b="721"/>
          <a:stretch>
            <a:fillRect/>
          </a:stretch>
        </p:blipFill>
        <p:spPr>
          <a:xfrm>
            <a:off x="293" y="-793"/>
            <a:ext cx="12199982" cy="687981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4D4B3258-007D-7AB0-9649-0B2E04CF9342}"/>
              </a:ext>
            </a:extLst>
          </p:cNvPr>
          <p:cNvSpPr/>
          <p:nvPr/>
        </p:nvSpPr>
        <p:spPr>
          <a:xfrm>
            <a:off x="0" y="-5080"/>
            <a:ext cx="12202160" cy="693928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0F5482D-AB6D-66E4-77F6-496CC9E74E10}"/>
              </a:ext>
            </a:extLst>
          </p:cNvPr>
          <p:cNvSpPr/>
          <p:nvPr/>
        </p:nvSpPr>
        <p:spPr>
          <a:xfrm>
            <a:off x="418523" y="4693605"/>
            <a:ext cx="11179966" cy="1133356"/>
          </a:xfrm>
          <a:prstGeom prst="rect">
            <a:avLst/>
          </a:prstGeom>
          <a:solidFill>
            <a:srgbClr val="000000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2F2F2"/>
              </a:solidFill>
            </a:endParaRP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8C736617-F3F6-17C9-1E99-7BD27328976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16015" y="2279643"/>
            <a:ext cx="11176578" cy="3533562"/>
          </a:xfrm>
        </p:spPr>
        <p:txBody>
          <a:bodyPr vert="horz" lIns="91440" tIns="45720" rIns="91440" bIns="45720" rtlCol="0" anchor="t">
            <a:normAutofit fontScale="70000" lnSpcReduction="20000"/>
          </a:bodyPr>
          <a:lstStyle/>
          <a:p>
            <a:pPr marL="0" indent="0">
              <a:buNone/>
            </a:pPr>
            <a:r>
              <a:rPr lang="en-US" sz="2600">
                <a:solidFill>
                  <a:srgbClr val="FFFFFF"/>
                </a:solidFill>
                <a:ea typeface="+mn-lt"/>
                <a:cs typeface="+mn-lt"/>
              </a:rPr>
              <a:t>🟢 </a:t>
            </a:r>
            <a:r>
              <a:rPr lang="en-US" sz="3600" b="1">
                <a:solidFill>
                  <a:srgbClr val="FFFFFF"/>
                </a:solidFill>
                <a:ea typeface="+mn-lt"/>
                <a:cs typeface="+mn-lt"/>
              </a:rPr>
              <a:t>democratized creativity, cultural exchange</a:t>
            </a:r>
            <a:endParaRPr lang="en-US" sz="2600" b="1">
              <a:solidFill>
                <a:srgbClr val="FFFFFF"/>
              </a:solidFill>
            </a:endParaRPr>
          </a:p>
          <a:p>
            <a:pPr marL="0" indent="0">
              <a:buNone/>
            </a:pPr>
            <a:r>
              <a:rPr lang="en-US" sz="2300">
                <a:solidFill>
                  <a:srgbClr val="FFFFFF"/>
                </a:solidFill>
                <a:ea typeface="+mn-lt"/>
                <a:cs typeface="+mn-lt"/>
              </a:rPr>
              <a:t>🔴 </a:t>
            </a:r>
            <a:r>
              <a:rPr lang="en-US" sz="3600" b="1">
                <a:solidFill>
                  <a:srgbClr val="FFFFFF"/>
                </a:solidFill>
                <a:ea typeface="+mn-lt"/>
                <a:cs typeface="+mn-lt"/>
              </a:rPr>
              <a:t>attention fragmentation, rising anxiety, global mistrust in platforms</a:t>
            </a:r>
            <a:endParaRPr lang="en-US" sz="2300" b="1">
              <a:solidFill>
                <a:srgbClr val="FFFFFF"/>
              </a:solidFill>
            </a:endParaRPr>
          </a:p>
          <a:p>
            <a:pPr marL="0" indent="0">
              <a:buNone/>
            </a:pPr>
            <a:endParaRPr lang="en-US" sz="2800" b="1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800" b="1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800" b="1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endParaRPr lang="en-US" sz="2800" b="1">
              <a:solidFill>
                <a:srgbClr val="FFFFFF"/>
              </a:solidFill>
              <a:ea typeface="+mn-lt"/>
              <a:cs typeface="+mn-lt"/>
            </a:endParaRPr>
          </a:p>
          <a:p>
            <a:pPr marL="0" indent="0">
              <a:buNone/>
            </a:pPr>
            <a:r>
              <a:rPr lang="en-US" sz="2800" b="1">
                <a:solidFill>
                  <a:srgbClr val="FFFFFF"/>
                </a:solidFill>
                <a:ea typeface="+mn-lt"/>
                <a:cs typeface="+mn-lt"/>
              </a:rPr>
              <a:t>Paradox of Technology (Norman)</a:t>
            </a:r>
            <a:r>
              <a:rPr lang="en-US" sz="2800">
                <a:solidFill>
                  <a:srgbClr val="FFFFFF"/>
                </a:solidFill>
                <a:ea typeface="+mn-lt"/>
                <a:cs typeface="+mn-lt"/>
              </a:rPr>
              <a:t>: </a:t>
            </a:r>
            <a:endParaRPr lang="en-US" sz="3200">
              <a:solidFill>
                <a:srgbClr val="FFFFFF"/>
              </a:solidFill>
              <a:ea typeface="+mn-lt"/>
              <a:cs typeface="+mn-lt"/>
            </a:endParaRPr>
          </a:p>
          <a:p>
            <a:pPr marL="457200" lvl="1" indent="0">
              <a:buNone/>
            </a:pPr>
            <a:r>
              <a:rPr lang="en-US" sz="3600">
                <a:solidFill>
                  <a:srgbClr val="FFFFFF"/>
                </a:solidFill>
                <a:ea typeface="+mn-lt"/>
                <a:cs typeface="+mn-lt"/>
              </a:rPr>
              <a:t>"More power = More complexity and Risks."</a:t>
            </a:r>
            <a:endParaRPr lang="en-US" sz="3600">
              <a:solidFill>
                <a:srgbClr val="FFFFFF"/>
              </a:solidFill>
            </a:endParaRPr>
          </a:p>
          <a:p>
            <a:endParaRPr lang="en-US" sz="4000">
              <a:solidFill>
                <a:srgbClr val="FFFFFF"/>
              </a:solidFill>
            </a:endParaRPr>
          </a:p>
        </p:txBody>
      </p:sp>
      <p:pic>
        <p:nvPicPr>
          <p:cNvPr id="8" name="Picture 7" descr="Torrens University Australia research repository - Browse">
            <a:extLst>
              <a:ext uri="{FF2B5EF4-FFF2-40B4-BE49-F238E27FC236}">
                <a16:creationId xmlns:a16="http://schemas.microsoft.com/office/drawing/2014/main" id="{9A314C42-1937-54CF-5909-059EDC54DD3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326" y="6179120"/>
            <a:ext cx="1384454" cy="742651"/>
          </a:xfrm>
          <a:prstGeom prst="rect">
            <a:avLst/>
          </a:prstGeom>
        </p:spPr>
      </p:pic>
      <p:sp>
        <p:nvSpPr>
          <p:cNvPr id="14" name="Title 1">
            <a:extLst>
              <a:ext uri="{FF2B5EF4-FFF2-40B4-BE49-F238E27FC236}">
                <a16:creationId xmlns:a16="http://schemas.microsoft.com/office/drawing/2014/main" id="{3CBF6E62-273C-81A4-FA34-D68BB0B82359}"/>
              </a:ext>
            </a:extLst>
          </p:cNvPr>
          <p:cNvSpPr txBox="1">
            <a:spLocks/>
          </p:cNvSpPr>
          <p:nvPr/>
        </p:nvSpPr>
        <p:spPr>
          <a:xfrm>
            <a:off x="657247" y="785558"/>
            <a:ext cx="10689336" cy="798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</a:rPr>
              <a:t>LONG TERM EFFECTS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4834475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11268-90DF-2FB6-C58A-F15327CFD0B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Picture 18" descr="person holding pen near paper">
            <a:extLst>
              <a:ext uri="{FF2B5EF4-FFF2-40B4-BE49-F238E27FC236}">
                <a16:creationId xmlns:a16="http://schemas.microsoft.com/office/drawing/2014/main" id="{4DD99671-BC3C-C49E-6D63-30E839B0C79E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t="15256" b="9577"/>
          <a:stretch>
            <a:fillRect/>
          </a:stretch>
        </p:blipFill>
        <p:spPr>
          <a:xfrm>
            <a:off x="0" y="0"/>
            <a:ext cx="12192000" cy="6858015"/>
          </a:xfrm>
          <a:prstGeom prst="rect">
            <a:avLst/>
          </a:prstGeom>
        </p:spPr>
      </p:pic>
      <p:sp>
        <p:nvSpPr>
          <p:cNvPr id="44" name="Rectangle 43">
            <a:extLst>
              <a:ext uri="{FF2B5EF4-FFF2-40B4-BE49-F238E27FC236}">
                <a16:creationId xmlns:a16="http://schemas.microsoft.com/office/drawing/2014/main" id="{19585903-8524-38E3-0BEE-9F3C8F81D9CC}"/>
              </a:ext>
            </a:extLst>
          </p:cNvPr>
          <p:cNvSpPr/>
          <p:nvPr/>
        </p:nvSpPr>
        <p:spPr>
          <a:xfrm>
            <a:off x="0" y="-76200"/>
            <a:ext cx="12192000" cy="692912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GB" sz="700"/>
          </a:p>
        </p:txBody>
      </p:sp>
      <p:pic>
        <p:nvPicPr>
          <p:cNvPr id="8" name="Picture 7" descr="Torrens University Australia research repository - Browse">
            <a:extLst>
              <a:ext uri="{FF2B5EF4-FFF2-40B4-BE49-F238E27FC236}">
                <a16:creationId xmlns:a16="http://schemas.microsoft.com/office/drawing/2014/main" id="{49FA3238-07C2-0807-1B69-4ACA9410965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326" y="6179120"/>
            <a:ext cx="1384454" cy="742651"/>
          </a:xfrm>
          <a:prstGeom prst="rect">
            <a:avLst/>
          </a:prstGeom>
        </p:spPr>
      </p:pic>
      <p:sp>
        <p:nvSpPr>
          <p:cNvPr id="251" name="Title 1">
            <a:extLst>
              <a:ext uri="{FF2B5EF4-FFF2-40B4-BE49-F238E27FC236}">
                <a16:creationId xmlns:a16="http://schemas.microsoft.com/office/drawing/2014/main" id="{3E1F9A11-DC2A-880C-36C4-B5F5E07BF18A}"/>
              </a:ext>
            </a:extLst>
          </p:cNvPr>
          <p:cNvSpPr txBox="1">
            <a:spLocks/>
          </p:cNvSpPr>
          <p:nvPr/>
        </p:nvSpPr>
        <p:spPr>
          <a:xfrm>
            <a:off x="657247" y="785558"/>
            <a:ext cx="10689336" cy="798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</a:rPr>
              <a:t>DESIGN RECOMMENDATIONS</a:t>
            </a:r>
            <a:endParaRPr lang="en-US"/>
          </a:p>
        </p:txBody>
      </p:sp>
      <p:sp>
        <p:nvSpPr>
          <p:cNvPr id="290" name="TextBox 289">
            <a:extLst>
              <a:ext uri="{FF2B5EF4-FFF2-40B4-BE49-F238E27FC236}">
                <a16:creationId xmlns:a16="http://schemas.microsoft.com/office/drawing/2014/main" id="{C9596A41-C31C-74C9-6E06-EF67B8E87F43}"/>
              </a:ext>
            </a:extLst>
          </p:cNvPr>
          <p:cNvSpPr txBox="1"/>
          <p:nvPr/>
        </p:nvSpPr>
        <p:spPr>
          <a:xfrm>
            <a:off x="660399" y="2905760"/>
            <a:ext cx="3312160" cy="1938992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integrate time reminders and mindful use features like feed pacing and high-usage  threshold.</a:t>
            </a:r>
            <a:endParaRPr lang="en-US" sz="2400"/>
          </a:p>
        </p:txBody>
      </p:sp>
      <p:sp>
        <p:nvSpPr>
          <p:cNvPr id="291" name="TextBox 290">
            <a:extLst>
              <a:ext uri="{FF2B5EF4-FFF2-40B4-BE49-F238E27FC236}">
                <a16:creationId xmlns:a16="http://schemas.microsoft.com/office/drawing/2014/main" id="{7E0A4750-1C00-508F-6A8C-63C8E23F9AB2}"/>
              </a:ext>
            </a:extLst>
          </p:cNvPr>
          <p:cNvSpPr txBox="1"/>
          <p:nvPr/>
        </p:nvSpPr>
        <p:spPr>
          <a:xfrm>
            <a:off x="4328158" y="2905758"/>
            <a:ext cx="3322320" cy="193899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ensure exposure to varied viewpoints through randomization and diversity controls sliders.</a:t>
            </a:r>
            <a:endParaRPr lang="en-US" sz="1600"/>
          </a:p>
        </p:txBody>
      </p:sp>
      <p:sp>
        <p:nvSpPr>
          <p:cNvPr id="293" name="TextBox 292">
            <a:extLst>
              <a:ext uri="{FF2B5EF4-FFF2-40B4-BE49-F238E27FC236}">
                <a16:creationId xmlns:a16="http://schemas.microsoft.com/office/drawing/2014/main" id="{3B3D48B0-1C58-02BA-C3C6-A087363F7652}"/>
              </a:ext>
            </a:extLst>
          </p:cNvPr>
          <p:cNvSpPr txBox="1"/>
          <p:nvPr/>
        </p:nvSpPr>
        <p:spPr>
          <a:xfrm>
            <a:off x="8016237" y="2905757"/>
            <a:ext cx="3322320" cy="1938992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2400">
                <a:solidFill>
                  <a:srgbClr val="FFFFFF"/>
                </a:solidFill>
                <a:ea typeface="+mn-lt"/>
                <a:cs typeface="+mn-lt"/>
              </a:rPr>
              <a:t>provide clear audits like 3rd party audits, parental tools, and localized storage options.</a:t>
            </a:r>
            <a:endParaRPr lang="en-US" sz="1600"/>
          </a:p>
        </p:txBody>
      </p:sp>
      <p:sp>
        <p:nvSpPr>
          <p:cNvPr id="3" name="Text Placeholder 3">
            <a:extLst>
              <a:ext uri="{FF2B5EF4-FFF2-40B4-BE49-F238E27FC236}">
                <a16:creationId xmlns:a16="http://schemas.microsoft.com/office/drawing/2014/main" id="{88C4DEB6-0581-EC18-5374-4DD99F91EECC}"/>
              </a:ext>
            </a:extLst>
          </p:cNvPr>
          <p:cNvSpPr txBox="1">
            <a:spLocks/>
          </p:cNvSpPr>
          <p:nvPr/>
        </p:nvSpPr>
        <p:spPr>
          <a:xfrm>
            <a:off x="8012578" y="2076099"/>
            <a:ext cx="3330180" cy="657225"/>
          </a:xfrm>
          <a:prstGeom prst="rect">
            <a:avLst/>
          </a:prstGeom>
          <a:solidFill>
            <a:srgbClr val="ED7D31"/>
          </a:solidFill>
          <a:ln>
            <a:solidFill>
              <a:srgbClr val="EE6F00"/>
            </a:solidFill>
          </a:ln>
        </p:spPr>
        <p:txBody>
          <a:bodyPr vert="horz" lIns="91440" tIns="45720" rIns="91440" bIns="45720" rtlCol="0" anchor="ctr">
            <a:normAutofit fontScale="85000" lnSpcReduction="10000"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400">
                <a:solidFill>
                  <a:srgbClr val="FFFFFF"/>
                </a:solidFill>
              </a:rPr>
              <a:t>Data Transparency / Control</a:t>
            </a:r>
            <a:endParaRPr lang="en-US" sz="240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84DB5BB-34AB-76C1-B331-6DF15600DF3F}"/>
              </a:ext>
            </a:extLst>
          </p:cNvPr>
          <p:cNvSpPr txBox="1">
            <a:spLocks/>
          </p:cNvSpPr>
          <p:nvPr/>
        </p:nvSpPr>
        <p:spPr>
          <a:xfrm>
            <a:off x="656738" y="2076098"/>
            <a:ext cx="3330180" cy="657225"/>
          </a:xfrm>
          <a:prstGeom prst="rect">
            <a:avLst/>
          </a:prstGeom>
          <a:solidFill>
            <a:srgbClr val="ED7D31">
              <a:alpha val="80000"/>
            </a:srgbClr>
          </a:solidFill>
          <a:ln>
            <a:solidFill>
              <a:srgbClr val="EE6F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FFFFFF"/>
                </a:solidFill>
              </a:rPr>
              <a:t>Wellbeing by Default</a:t>
            </a:r>
            <a:endParaRPr lang="en-US" sz="2000"/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A47615CE-9704-662E-9773-9AF2F8251F4F}"/>
              </a:ext>
            </a:extLst>
          </p:cNvPr>
          <p:cNvSpPr txBox="1">
            <a:spLocks/>
          </p:cNvSpPr>
          <p:nvPr/>
        </p:nvSpPr>
        <p:spPr>
          <a:xfrm>
            <a:off x="4344818" y="2076097"/>
            <a:ext cx="3330180" cy="657225"/>
          </a:xfrm>
          <a:prstGeom prst="rect">
            <a:avLst/>
          </a:prstGeom>
          <a:solidFill>
            <a:srgbClr val="ED7D31">
              <a:alpha val="90000"/>
            </a:srgbClr>
          </a:solidFill>
          <a:ln>
            <a:solidFill>
              <a:srgbClr val="EE6F00"/>
            </a:solidFill>
          </a:ln>
        </p:spPr>
        <p:txBody>
          <a:bodyPr vert="horz" lIns="91440" tIns="45720" rIns="91440" bIns="45720" rtlCol="0" anchor="ctr">
            <a:normAutofit/>
          </a:bodyPr>
          <a:lstStyle>
            <a:lvl1pPr marL="0" indent="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j-lt"/>
                <a:ea typeface="+mn-ea"/>
                <a:cs typeface="+mn-cs"/>
              </a:defRPr>
            </a:lvl1pPr>
            <a:lvl2pPr marL="4572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b="1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sz="2000">
                <a:solidFill>
                  <a:srgbClr val="FFFFFF"/>
                </a:solidFill>
              </a:rPr>
              <a:t>Content Diversity</a:t>
            </a:r>
            <a:endParaRPr lang="en-US" sz="2000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487187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0" grpId="0" animBg="1"/>
      <p:bldP spid="291" grpId="0" animBg="1"/>
      <p:bldP spid="293" grpId="0" animBg="1"/>
      <p:bldP spid="3" grpId="0" animBg="1"/>
      <p:bldP spid="4" grpId="0" animBg="1"/>
      <p:bldP spid="5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E0E37A4-A3A7-C04D-574D-B852508B5B7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gray asphalt road beside mountain surrounded by green leafed trees during daytime">
            <a:extLst>
              <a:ext uri="{FF2B5EF4-FFF2-40B4-BE49-F238E27FC236}">
                <a16:creationId xmlns:a16="http://schemas.microsoft.com/office/drawing/2014/main" id="{B2108D3D-CB2D-FD4D-9011-2C8C728DB1E8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 l="36" t="6599" r="-36" b="7741"/>
          <a:stretch>
            <a:fillRect/>
          </a:stretch>
        </p:blipFill>
        <p:spPr>
          <a:xfrm>
            <a:off x="0" y="0"/>
            <a:ext cx="12200814" cy="6858009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AE1DA2D-5331-698C-857A-63095E2A5F00}"/>
              </a:ext>
            </a:extLst>
          </p:cNvPr>
          <p:cNvSpPr/>
          <p:nvPr/>
        </p:nvSpPr>
        <p:spPr>
          <a:xfrm>
            <a:off x="0" y="-15240"/>
            <a:ext cx="12192000" cy="6929120"/>
          </a:xfrm>
          <a:prstGeom prst="rect">
            <a:avLst/>
          </a:prstGeom>
          <a:solidFill>
            <a:srgbClr val="000000">
              <a:alpha val="60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8" name="Picture 7" descr="Torrens University Australia research repository - Browse">
            <a:extLst>
              <a:ext uri="{FF2B5EF4-FFF2-40B4-BE49-F238E27FC236}">
                <a16:creationId xmlns:a16="http://schemas.microsoft.com/office/drawing/2014/main" id="{E23A6899-90E5-AE60-2A98-CEC1AD37D1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810326" y="6179120"/>
            <a:ext cx="1384454" cy="742651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118FAFEB-B15D-8C0B-DC8A-B94F706F37A9}"/>
              </a:ext>
            </a:extLst>
          </p:cNvPr>
          <p:cNvSpPr/>
          <p:nvPr/>
        </p:nvSpPr>
        <p:spPr>
          <a:xfrm>
            <a:off x="490281" y="2218472"/>
            <a:ext cx="10999192" cy="3145265"/>
          </a:xfrm>
          <a:prstGeom prst="rect">
            <a:avLst/>
          </a:prstGeom>
          <a:solidFill>
            <a:srgbClr val="000000">
              <a:alpha val="65000"/>
            </a:srgbClr>
          </a:solidFill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>
              <a:solidFill>
                <a:srgbClr val="F2F2F2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F470E8-EB4D-D95F-43E7-0E1516D56C02}"/>
              </a:ext>
            </a:extLst>
          </p:cNvPr>
          <p:cNvSpPr txBox="1"/>
          <p:nvPr/>
        </p:nvSpPr>
        <p:spPr>
          <a:xfrm>
            <a:off x="700635" y="2220297"/>
            <a:ext cx="10791899" cy="3539430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indent="274320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FFFFFF"/>
                </a:solidFill>
                <a:ea typeface="+mn-lt"/>
                <a:cs typeface="+mn-lt"/>
              </a:rPr>
              <a:t> Recommender systems are the </a:t>
            </a:r>
            <a:r>
              <a:rPr lang="en-US" sz="3200" b="1">
                <a:solidFill>
                  <a:srgbClr val="FFFFFF"/>
                </a:solidFill>
                <a:ea typeface="+mn-lt"/>
                <a:cs typeface="+mn-lt"/>
              </a:rPr>
              <a:t>technology that drives TikTok’s success and controversy</a:t>
            </a:r>
            <a:r>
              <a:rPr lang="en-US" sz="32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rgbClr val="FFFFFF"/>
              </a:solidFill>
            </a:endParaRPr>
          </a:p>
          <a:p>
            <a:pPr indent="274320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FFFFFF"/>
                </a:solidFill>
                <a:ea typeface="+mn-lt"/>
                <a:cs typeface="+mn-lt"/>
              </a:rPr>
              <a:t> They exemplify both </a:t>
            </a:r>
            <a:r>
              <a:rPr lang="en-US" sz="3200" b="1">
                <a:solidFill>
                  <a:srgbClr val="FFFFFF"/>
                </a:solidFill>
                <a:ea typeface="+mn-lt"/>
                <a:cs typeface="+mn-lt"/>
              </a:rPr>
              <a:t>human-centered design brilliance</a:t>
            </a:r>
            <a:r>
              <a:rPr lang="en-US" sz="3200">
                <a:solidFill>
                  <a:srgbClr val="FFFFFF"/>
                </a:solidFill>
                <a:ea typeface="+mn-lt"/>
                <a:cs typeface="+mn-lt"/>
              </a:rPr>
              <a:t> + </a:t>
            </a:r>
            <a:r>
              <a:rPr lang="en-US" sz="3200" b="1">
                <a:solidFill>
                  <a:srgbClr val="FFFFFF"/>
                </a:solidFill>
                <a:ea typeface="+mn-lt"/>
                <a:cs typeface="+mn-lt"/>
              </a:rPr>
              <a:t>ethical challenges</a:t>
            </a:r>
            <a:r>
              <a:rPr lang="en-US" sz="3200">
                <a:solidFill>
                  <a:srgbClr val="FFFFFF"/>
                </a:solidFill>
                <a:ea typeface="+mn-lt"/>
                <a:cs typeface="+mn-lt"/>
              </a:rPr>
              <a:t>.</a:t>
            </a:r>
            <a:endParaRPr lang="en-US" sz="2400">
              <a:solidFill>
                <a:srgbClr val="FFFFFF"/>
              </a:solidFill>
            </a:endParaRPr>
          </a:p>
          <a:p>
            <a:pPr indent="274320">
              <a:buFont typeface="Arial" panose="020B0604020202020204" pitchFamily="34" charset="0"/>
              <a:buChar char="•"/>
            </a:pPr>
            <a:r>
              <a:rPr lang="en-US" sz="3200">
                <a:solidFill>
                  <a:srgbClr val="FFFFFF"/>
                </a:solidFill>
                <a:ea typeface="+mn-lt"/>
                <a:cs typeface="+mn-lt"/>
              </a:rPr>
              <a:t> The future of HCD depends on designing algorithms for wellbeing, not just engagement.</a:t>
            </a:r>
            <a:endParaRPr lang="en-US" sz="2400">
              <a:solidFill>
                <a:srgbClr val="FFFFFF"/>
              </a:solidFill>
            </a:endParaRPr>
          </a:p>
          <a:p>
            <a:pPr indent="274320">
              <a:buFont typeface="Arial" panose="020B0604020202020204" pitchFamily="34" charset="0"/>
              <a:buChar char="•"/>
            </a:pPr>
            <a:endParaRPr lang="en-US" sz="3200">
              <a:solidFill>
                <a:srgbClr val="FFFFFF"/>
              </a:solidFill>
            </a:endParaRPr>
          </a:p>
        </p:txBody>
      </p:sp>
      <p:sp>
        <p:nvSpPr>
          <p:cNvPr id="13" name="Title 1">
            <a:extLst>
              <a:ext uri="{FF2B5EF4-FFF2-40B4-BE49-F238E27FC236}">
                <a16:creationId xmlns:a16="http://schemas.microsoft.com/office/drawing/2014/main" id="{2BE835C1-40B7-DA21-10E1-51B87BEDC833}"/>
              </a:ext>
            </a:extLst>
          </p:cNvPr>
          <p:cNvSpPr txBox="1">
            <a:spLocks/>
          </p:cNvSpPr>
          <p:nvPr/>
        </p:nvSpPr>
        <p:spPr>
          <a:xfrm>
            <a:off x="657247" y="785558"/>
            <a:ext cx="10689336" cy="79845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914400" rtl="0" eaLnBrk="1" latinLnBrk="0" hangingPunct="1">
              <a:lnSpc>
                <a:spcPct val="100000"/>
              </a:lnSpc>
              <a:spcBef>
                <a:spcPct val="0"/>
              </a:spcBef>
              <a:buNone/>
              <a:defRPr sz="4000" kern="1200" cap="all" spc="30" baseline="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>
                <a:solidFill>
                  <a:schemeClr val="bg1"/>
                </a:solidFill>
              </a:rPr>
              <a:t>takeaways</a:t>
            </a:r>
            <a:endParaRPr lang="en-US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211933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1.9|12.9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2|21.9|12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7|4.7|82.3|6.3|61.6|5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9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|4.4|5.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|16.2|15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4|4.6|0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2"/>
</p:tagLst>
</file>

<file path=ppt/theme/theme1.xml><?xml version="1.0" encoding="utf-8"?>
<a:theme xmlns:a="http://schemas.openxmlformats.org/drawingml/2006/main" name="ChronicleVTI">
  <a:themeElements>
    <a:clrScheme name="Chronicle">
      <a:dk1>
        <a:srgbClr val="000000"/>
      </a:dk1>
      <a:lt1>
        <a:srgbClr val="FFFFFF"/>
      </a:lt1>
      <a:dk2>
        <a:srgbClr val="1C1C32"/>
      </a:dk2>
      <a:lt2>
        <a:srgbClr val="F8F4F1"/>
      </a:lt2>
      <a:accent1>
        <a:srgbClr val="734B67"/>
      </a:accent1>
      <a:accent2>
        <a:srgbClr val="959EBB"/>
      </a:accent2>
      <a:accent3>
        <a:srgbClr val="596781"/>
      </a:accent3>
      <a:accent4>
        <a:srgbClr val="7F6E8C"/>
      </a:accent4>
      <a:accent5>
        <a:srgbClr val="DB9A8F"/>
      </a:accent5>
      <a:accent6>
        <a:srgbClr val="C29AB1"/>
      </a:accent6>
      <a:hlink>
        <a:srgbClr val="778BA2"/>
      </a:hlink>
      <a:folHlink>
        <a:srgbClr val="A27C99"/>
      </a:folHlink>
    </a:clrScheme>
    <a:fontScheme name="Univers Calisto">
      <a:majorFont>
        <a:latin typeface="Univers Condensed"/>
        <a:ea typeface=""/>
        <a:cs typeface=""/>
      </a:majorFont>
      <a:minorFont>
        <a:latin typeface="Calisto M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 w="12700" cap="flat" cmpd="sng" algn="ctr">
          <a:noFill/>
          <a:prstDash val="solid"/>
          <a:miter lim="800000"/>
        </a:ln>
        <a:effectLst/>
        <a:extLst>
          <a:ext uri="{91240B29-F687-4F45-9708-019B960494DF}">
            <a14:hiddenLine xmlns:a14="http://schemas.microsoft.com/office/drawing/2010/main" w="12700" cap="flat" cmpd="sng" algn="ctr">
              <a:solidFill>
                <a:schemeClr val="accent1">
                  <a:shade val="50000"/>
                </a:schemeClr>
              </a:solidFill>
              <a:prstDash val="solid"/>
              <a:miter lim="800000"/>
            </a14:hiddenLine>
          </a:ext>
        </a:extLst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ChronicleVTI" id="{508E4D90-5116-4BF0-876B-3F422DD1F65F}" vid="{AA21DC3D-92A8-43A4-8358-ED428371CD55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Metadata/LabelInfo.xml><?xml version="1.0" encoding="utf-8"?>
<clbl:labelList xmlns:clbl="http://schemas.microsoft.com/office/2020/mipLabelMetadata">
  <clbl:label id="{66e44254-c0ce-4745-9255-907eee03faf6}" enabled="0" method="" siteId="{66e44254-c0ce-4745-9255-907eee03faf6}" removed="1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0</TotalTime>
  <Words>925</Words>
  <Application>Microsoft Macintosh PowerPoint</Application>
  <PresentationFormat>Widescreen</PresentationFormat>
  <Paragraphs>117</Paragraphs>
  <Slides>11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8" baseType="lpstr">
      <vt:lpstr>Aptos</vt:lpstr>
      <vt:lpstr>Arial</vt:lpstr>
      <vt:lpstr>Calibri</vt:lpstr>
      <vt:lpstr>Calisto MT</vt:lpstr>
      <vt:lpstr>Segoe UI</vt:lpstr>
      <vt:lpstr>Univers Condensed</vt:lpstr>
      <vt:lpstr>ChronicleVTI</vt:lpstr>
      <vt:lpstr>RESEARCH PRESENTATION:  EVOLUTION OF  TECHNOLOGY</vt:lpstr>
      <vt:lpstr>PowerPoint Presentation</vt:lpstr>
      <vt:lpstr>PowerPoint Presentation</vt:lpstr>
      <vt:lpstr>ANALYSIS</vt:lpstr>
      <vt:lpstr>IMMEDIATE EFFECTS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RESEARCH PRESENTATION:  EVOLUTION OF  TECHNOLOGY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Luis guilherme De barros andrade faria</cp:lastModifiedBy>
  <cp:revision>1</cp:revision>
  <cp:lastPrinted>2025-08-13T09:14:58Z</cp:lastPrinted>
  <dcterms:created xsi:type="dcterms:W3CDTF">2025-07-30T09:07:51Z</dcterms:created>
  <dcterms:modified xsi:type="dcterms:W3CDTF">2025-10-07T21:20:30Z</dcterms:modified>
</cp:coreProperties>
</file>